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809" r:id="rId5"/>
    <p:sldMasterId id="2147483853" r:id="rId6"/>
  </p:sldMasterIdLst>
  <p:notesMasterIdLst>
    <p:notesMasterId r:id="rId25"/>
  </p:notesMasterIdLst>
  <p:handoutMasterIdLst>
    <p:handoutMasterId r:id="rId26"/>
  </p:handoutMasterIdLst>
  <p:sldIdLst>
    <p:sldId id="256" r:id="rId7"/>
    <p:sldId id="2147481304" r:id="rId8"/>
    <p:sldId id="2147481296" r:id="rId9"/>
    <p:sldId id="2147481298" r:id="rId10"/>
    <p:sldId id="2147481315" r:id="rId11"/>
    <p:sldId id="2147481306" r:id="rId12"/>
    <p:sldId id="2147481294" r:id="rId13"/>
    <p:sldId id="2147481305" r:id="rId14"/>
    <p:sldId id="2147481300" r:id="rId15"/>
    <p:sldId id="2147481309" r:id="rId16"/>
    <p:sldId id="542" r:id="rId17"/>
    <p:sldId id="2147481307" r:id="rId18"/>
    <p:sldId id="2147481308" r:id="rId19"/>
    <p:sldId id="2147481311" r:id="rId20"/>
    <p:sldId id="2147481316" r:id="rId21"/>
    <p:sldId id="2147481317" r:id="rId22"/>
    <p:sldId id="2147481320" r:id="rId23"/>
    <p:sldId id="2134804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A8AB70-6C73-9A73-3C43-CC14C0BA8B24}" name="Gareth Murphy" initials="GM" userId="S::gareth.murphy@fluiditconsulting.co.uk::dc530093-abc9-4ef2-8ae7-1b92d7c220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BCB"/>
    <a:srgbClr val="18A19A"/>
    <a:srgbClr val="10022F"/>
    <a:srgbClr val="39AEA8"/>
    <a:srgbClr val="B1E0E0"/>
    <a:srgbClr val="CAEEFB"/>
    <a:srgbClr val="33CCCC"/>
    <a:srgbClr val="EAEAEA"/>
    <a:srgbClr val="FFD99E"/>
    <a:srgbClr val="FFBF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AE594-201D-455B-A0A0-99E0BF03AB73}" v="3" dt="2026-01-09T10:11:59.490"/>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2D2E2D"/>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7EAE8"/>
          </a:solidFill>
        </a:fill>
      </a:tcStyle>
    </a:wholeTbl>
    <a:band1H>
      <a:tcStyle>
        <a:tcBdr/>
        <a:fill>
          <a:solidFill>
            <a:srgbClr val="EED1CE"/>
          </a:solidFill>
        </a:fill>
      </a:tcStyle>
    </a:band1H>
    <a:band2H>
      <a:tcStyle>
        <a:tcBdr/>
      </a:tcStyle>
    </a:band2H>
    <a:band1V>
      <a:tcStyle>
        <a:tcBdr/>
        <a:fill>
          <a:solidFill>
            <a:srgbClr val="EED1CE"/>
          </a:solidFill>
        </a:fill>
      </a:tcStyle>
    </a:band1V>
    <a:band2V>
      <a:tcStyle>
        <a:tcBdr/>
      </a:tcStyle>
    </a:band2V>
    <a:lastCol>
      <a:tcTxStyle b="on">
        <a:font>
          <a:latin typeface="+mn-lt"/>
          <a:ea typeface="+mn-ea"/>
          <a:cs typeface="+mn-cs"/>
        </a:font>
        <a:srgbClr val="FFFFFF"/>
      </a:tcTxStyle>
      <a:tcStyle>
        <a:tcBdr/>
        <a:fill>
          <a:solidFill>
            <a:srgbClr val="D15A3E"/>
          </a:solidFill>
        </a:fill>
      </a:tcStyle>
    </a:lastCol>
    <a:firstCol>
      <a:tcTxStyle b="on">
        <a:font>
          <a:latin typeface="+mn-lt"/>
          <a:ea typeface="+mn-ea"/>
          <a:cs typeface="+mn-cs"/>
        </a:font>
        <a:srgbClr val="FFFFFF"/>
      </a:tcTxStyle>
      <a:tcStyle>
        <a:tcBdr/>
        <a:fill>
          <a:solidFill>
            <a:srgbClr val="D15A3E"/>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D15A3E"/>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D15A3E"/>
          </a:solidFill>
        </a:fill>
      </a:tcStyle>
    </a:firstRow>
  </a:tblStyle>
  <a:tblStyle styleId="{B301B821-A1FF-4177-AEE7-76D212191A09}" styleName="">
    <a:wholeTbl>
      <a:tcTxStyle>
        <a:font>
          <a:latin typeface="+mn-lt"/>
          <a:ea typeface="+mn-ea"/>
          <a:cs typeface="+mn-cs"/>
        </a:font>
        <a:srgbClr val="2D2E2D"/>
      </a:tcTxStyle>
      <a:tcStyle>
        <a:tcBdr>
          <a:left>
            <a:ln w="12701" cap="flat" cmpd="sng" algn="ctr">
              <a:solidFill>
                <a:srgbClr val="D15A3E"/>
              </a:solidFill>
              <a:prstDash val="solid"/>
              <a:round/>
              <a:headEnd type="none" w="med" len="med"/>
              <a:tailEnd type="none" w="med" len="med"/>
            </a:ln>
          </a:left>
          <a:right>
            <a:ln w="12701" cap="flat" cmpd="sng" algn="ctr">
              <a:solidFill>
                <a:srgbClr val="D15A3E"/>
              </a:solidFill>
              <a:prstDash val="solid"/>
              <a:round/>
              <a:headEnd type="none" w="med" len="med"/>
              <a:tailEnd type="none" w="med" len="med"/>
            </a:ln>
          </a:right>
          <a:top>
            <a:ln w="12701" cap="flat" cmpd="sng" algn="ctr">
              <a:solidFill>
                <a:srgbClr val="D15A3E"/>
              </a:solidFill>
              <a:prstDash val="solid"/>
              <a:round/>
              <a:headEnd type="none" w="med" len="med"/>
              <a:tailEnd type="none" w="med" len="med"/>
            </a:ln>
          </a:top>
          <a:bottom>
            <a:ln w="12701" cap="flat" cmpd="sng" algn="ctr">
              <a:solidFill>
                <a:srgbClr val="D15A3E"/>
              </a:solidFill>
              <a:prstDash val="solid"/>
              <a:round/>
              <a:headEnd type="none" w="med" len="med"/>
              <a:tailEnd type="none" w="med" len="med"/>
            </a:ln>
          </a:bottom>
        </a:tcBdr>
        <a:fill>
          <a:solidFill>
            <a:srgbClr val="FFFFFF"/>
          </a:solidFill>
        </a:fill>
      </a:tcStyle>
    </a:wholeTbl>
    <a:band1H>
      <a:tcStyle>
        <a:tcBdr/>
        <a:fill>
          <a:solidFill>
            <a:srgbClr val="F7EAE8"/>
          </a:solidFill>
        </a:fill>
      </a:tcStyle>
    </a:band1H>
    <a:band1V>
      <a:tcStyle>
        <a:tcBdr/>
        <a:fill>
          <a:solidFill>
            <a:srgbClr val="F7EAE8"/>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D15A3E"/>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D15A3E"/>
          </a:solidFill>
        </a:fill>
      </a:tcStyle>
    </a:firstRow>
  </a:tblStyle>
  <a:tblStyle styleId="{9DCAF9ED-07DC-4A11-8D7F-57B35C25682E}" styleName="">
    <a:wholeTbl>
      <a:tcTxStyle>
        <a:font>
          <a:latin typeface="+mn-lt"/>
          <a:ea typeface="+mn-ea"/>
          <a:cs typeface="+mn-cs"/>
        </a:font>
        <a:srgbClr val="2D2E2D"/>
      </a:tcTxStyle>
      <a:tcStyle>
        <a:tcBdr>
          <a:left>
            <a:ln w="12701" cap="flat" cmpd="sng" algn="ctr">
              <a:solidFill>
                <a:srgbClr val="B2B2B2"/>
              </a:solidFill>
              <a:prstDash val="solid"/>
              <a:round/>
              <a:headEnd type="none" w="med" len="med"/>
              <a:tailEnd type="none" w="med" len="med"/>
            </a:ln>
          </a:left>
          <a:right>
            <a:ln w="12701" cap="flat" cmpd="sng" algn="ctr">
              <a:solidFill>
                <a:srgbClr val="B2B2B2"/>
              </a:solidFill>
              <a:prstDash val="solid"/>
              <a:round/>
              <a:headEnd type="none" w="med" len="med"/>
              <a:tailEnd type="none" w="med" len="med"/>
            </a:ln>
          </a:right>
          <a:top>
            <a:ln w="12701" cap="flat" cmpd="sng" algn="ctr">
              <a:solidFill>
                <a:srgbClr val="B2B2B2"/>
              </a:solidFill>
              <a:prstDash val="solid"/>
              <a:round/>
              <a:headEnd type="none" w="med" len="med"/>
              <a:tailEnd type="none" w="med" len="med"/>
            </a:ln>
          </a:top>
          <a:bottom>
            <a:ln w="12701" cap="flat" cmpd="sng" algn="ctr">
              <a:solidFill>
                <a:srgbClr val="B2B2B2"/>
              </a:solidFill>
              <a:prstDash val="solid"/>
              <a:round/>
              <a:headEnd type="none" w="med" len="med"/>
              <a:tailEnd type="none" w="med" len="med"/>
            </a:ln>
          </a:bottom>
        </a:tcBdr>
        <a:fill>
          <a:solidFill>
            <a:srgbClr val="FFFFFF"/>
          </a:solidFill>
        </a:fill>
      </a:tcStyle>
    </a:wholeTbl>
    <a:band1H>
      <a:tcStyle>
        <a:tcBdr/>
        <a:fill>
          <a:solidFill>
            <a:srgbClr val="F2F2F2"/>
          </a:solidFill>
        </a:fill>
      </a:tcStyle>
    </a:band1H>
    <a:band1V>
      <a:tcStyle>
        <a:tcBdr/>
        <a:fill>
          <a:solidFill>
            <a:srgbClr val="F2F2F2"/>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B2B2B2"/>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B2B2B2"/>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 styleId="{69012ECD-51FC-41F1-AA8D-1B2483CD663E}" styleName="">
    <a:wholeTbl>
      <a:tcTxStyle>
        <a:font>
          <a:latin typeface="+mn-lt"/>
          <a:ea typeface="+mn-ea"/>
          <a:cs typeface="+mn-cs"/>
        </a:font>
        <a:srgbClr val="2D2E2D"/>
      </a:tcTxStyle>
      <a:tcStyle>
        <a:tcBdr>
          <a:left>
            <a:ln w="3172" cap="flat" cmpd="sng" algn="ctr">
              <a:solidFill>
                <a:srgbClr val="D15A3E"/>
              </a:solidFill>
              <a:prstDash val="solid"/>
              <a:round/>
              <a:headEnd type="none" w="med" len="med"/>
              <a:tailEnd type="none" w="med" len="med"/>
            </a:ln>
          </a:left>
          <a:right>
            <a:ln w="3172" cap="flat" cmpd="sng" algn="ctr">
              <a:solidFill>
                <a:srgbClr val="D15A3E"/>
              </a:solidFill>
              <a:prstDash val="solid"/>
              <a:round/>
              <a:headEnd type="none" w="med" len="med"/>
              <a:tailEnd type="none" w="med" len="med"/>
            </a:ln>
          </a:right>
          <a:top>
            <a:ln w="3172" cap="flat" cmpd="sng" algn="ctr">
              <a:solidFill>
                <a:srgbClr val="D15A3E"/>
              </a:solidFill>
              <a:prstDash val="solid"/>
              <a:round/>
              <a:headEnd type="none" w="med" len="med"/>
              <a:tailEnd type="none" w="med" len="med"/>
            </a:ln>
          </a:top>
          <a:bottom>
            <a:ln w="3172" cap="flat" cmpd="sng" algn="ctr">
              <a:solidFill>
                <a:srgbClr val="D15A3E"/>
              </a:solidFill>
              <a:prstDash val="solid"/>
              <a:round/>
              <a:headEnd type="none" w="med" len="med"/>
              <a:tailEnd type="none" w="med" len="med"/>
            </a:ln>
          </a:bottom>
        </a:tcBdr>
      </a:tcStyle>
    </a:wholeTbl>
    <a:band1H>
      <a:tcStyle>
        <a:tcBdr>
          <a:top>
            <a:ln w="3172" cap="flat" cmpd="sng" algn="ctr">
              <a:solidFill>
                <a:srgbClr val="D15A3E"/>
              </a:solidFill>
              <a:prstDash val="solid"/>
              <a:round/>
              <a:headEnd type="none" w="med" len="med"/>
              <a:tailEnd type="none" w="med" len="med"/>
            </a:ln>
          </a:top>
          <a:bottom>
            <a:ln w="3172" cap="flat" cmpd="sng" algn="ctr">
              <a:solidFill>
                <a:srgbClr val="D15A3E"/>
              </a:solidFill>
              <a:prstDash val="solid"/>
              <a:round/>
              <a:headEnd type="none" w="med" len="med"/>
              <a:tailEnd type="none" w="med" len="med"/>
            </a:ln>
          </a:bottom>
        </a:tcBdr>
      </a:tcStyle>
    </a:band1H>
    <a:band1V>
      <a:tcStyle>
        <a:tcBdr>
          <a:left>
            <a:ln w="3172" cap="flat" cmpd="sng" algn="ctr">
              <a:solidFill>
                <a:srgbClr val="D15A3E"/>
              </a:solidFill>
              <a:prstDash val="solid"/>
              <a:round/>
              <a:headEnd type="none" w="med" len="med"/>
              <a:tailEnd type="none" w="med" len="med"/>
            </a:ln>
          </a:left>
          <a:right>
            <a:ln w="3172" cap="flat" cmpd="sng" algn="ctr">
              <a:solidFill>
                <a:srgbClr val="D15A3E"/>
              </a:solidFill>
              <a:prstDash val="solid"/>
              <a:round/>
              <a:headEnd type="none" w="med" len="med"/>
              <a:tailEnd type="none" w="med" len="med"/>
            </a:ln>
          </a:right>
        </a:tcBdr>
      </a:tcStyle>
    </a:band1V>
    <a:band2V>
      <a:tcStyle>
        <a:tcBdr>
          <a:left>
            <a:ln w="3172" cap="flat" cmpd="sng" algn="ctr">
              <a:solidFill>
                <a:srgbClr val="D15A3E"/>
              </a:solidFill>
              <a:prstDash val="solid"/>
              <a:round/>
              <a:headEnd type="none" w="med" len="med"/>
              <a:tailEnd type="none" w="med" len="med"/>
            </a:ln>
          </a:left>
          <a:right>
            <a:ln w="3172" cap="flat" cmpd="sng" algn="ctr">
              <a:solidFill>
                <a:srgbClr val="D15A3E"/>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D15A3E"/>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D15A3E"/>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varScale="1">
        <p:scale>
          <a:sx n="93" d="100"/>
          <a:sy n="93" d="100"/>
        </p:scale>
        <p:origin x="1188" y="306"/>
      </p:cViewPr>
      <p:guideLst/>
    </p:cSldViewPr>
  </p:slideViewPr>
  <p:notesTextViewPr>
    <p:cViewPr>
      <p:scale>
        <a:sx n="1" d="1"/>
        <a:sy n="1" d="1"/>
      </p:scale>
      <p:origin x="0" y="0"/>
    </p:cViewPr>
  </p:notesTextViewPr>
  <p:notesViewPr>
    <p:cSldViewPr snapToGrid="0">
      <p:cViewPr>
        <p:scale>
          <a:sx n="1" d="2"/>
          <a:sy n="1" d="2"/>
        </p:scale>
        <p:origin x="4548" y="9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61736960885347"/>
          <c:y val="3.3833145196504696E-2"/>
          <c:w val="0.44287384664887641"/>
          <c:h val="0.86253910368078945"/>
        </c:manualLayout>
      </c:layout>
      <c:barChart>
        <c:barDir val="bar"/>
        <c:grouping val="stacked"/>
        <c:varyColors val="0"/>
        <c:ser>
          <c:idx val="1"/>
          <c:order val="0"/>
          <c:tx>
            <c:strRef>
              <c:f>Sheet1!$D$1</c:f>
              <c:strCache>
                <c:ptCount val="1"/>
                <c:pt idx="0">
                  <c:v>Blank</c:v>
                </c:pt>
              </c:strCache>
            </c:strRef>
          </c:tx>
          <c:spPr>
            <a:noFill/>
            <a:ln>
              <a:noFill/>
            </a:ln>
            <a:effectLst/>
          </c:spPr>
          <c:invertIfNegative val="0"/>
          <c:cat>
            <c:strRef>
              <c:f>Sheet1!$B$2:$B$9</c:f>
              <c:strCache>
                <c:ptCount val="8"/>
                <c:pt idx="0">
                  <c:v>Customer-facing time</c:v>
                </c:pt>
                <c:pt idx="1">
                  <c:v>Lead qualification</c:v>
                </c:pt>
                <c:pt idx="2">
                  <c:v>Opportunity management</c:v>
                </c:pt>
                <c:pt idx="3">
                  <c:v>Configuration, pricing and quoting</c:v>
                </c:pt>
                <c:pt idx="4">
                  <c:v>Order management</c:v>
                </c:pt>
                <c:pt idx="5">
                  <c:v>Post-sales activity</c:v>
                </c:pt>
                <c:pt idx="6">
                  <c:v>Other</c:v>
                </c:pt>
                <c:pt idx="7">
                  <c:v>Total</c:v>
                </c:pt>
              </c:strCache>
            </c:strRef>
          </c:cat>
          <c:val>
            <c:numRef>
              <c:f>Sheet1!$D$2:$D$9</c:f>
              <c:numCache>
                <c:formatCode>General</c:formatCode>
                <c:ptCount val="8"/>
                <c:pt idx="1">
                  <c:v>33</c:v>
                </c:pt>
                <c:pt idx="2">
                  <c:v>50</c:v>
                </c:pt>
                <c:pt idx="3">
                  <c:v>65</c:v>
                </c:pt>
                <c:pt idx="4">
                  <c:v>73</c:v>
                </c:pt>
                <c:pt idx="5">
                  <c:v>80</c:v>
                </c:pt>
                <c:pt idx="6">
                  <c:v>94</c:v>
                </c:pt>
              </c:numCache>
            </c:numRef>
          </c:val>
          <c:extLst>
            <c:ext xmlns:c16="http://schemas.microsoft.com/office/drawing/2014/chart" uri="{C3380CC4-5D6E-409C-BE32-E72D297353CC}">
              <c16:uniqueId val="{00000000-1219-4307-9D29-010249C5C4C1}"/>
            </c:ext>
          </c:extLst>
        </c:ser>
        <c:ser>
          <c:idx val="0"/>
          <c:order val="1"/>
          <c:tx>
            <c:strRef>
              <c:f>Sheet1!$C$1</c:f>
              <c:strCache>
                <c:ptCount val="1"/>
                <c:pt idx="0">
                  <c:v>Value</c:v>
                </c:pt>
              </c:strCache>
            </c:strRef>
          </c:tx>
          <c:spPr>
            <a:solidFill>
              <a:schemeClr val="tx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1219-4307-9D29-010249C5C4C1}"/>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4-1219-4307-9D29-010249C5C4C1}"/>
              </c:ext>
            </c:extLst>
          </c:dPt>
          <c:dLbls>
            <c:dLbl>
              <c:idx val="0"/>
              <c:layout>
                <c:manualLayout>
                  <c:x val="0.11900824381106807"/>
                  <c:y val="2.819396196469941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19-4307-9D29-010249C5C4C1}"/>
                </c:ext>
              </c:extLst>
            </c:dLbl>
            <c:dLbl>
              <c:idx val="1"/>
              <c:layout>
                <c:manualLayout>
                  <c:x val="8.374654194112189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19-4307-9D29-010249C5C4C1}"/>
                </c:ext>
              </c:extLst>
            </c:dLbl>
            <c:dLbl>
              <c:idx val="2"/>
              <c:layout>
                <c:manualLayout>
                  <c:x val="7.052340373989203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19-4307-9D29-010249C5C4C1}"/>
                </c:ext>
              </c:extLst>
            </c:dLbl>
            <c:dLbl>
              <c:idx val="3"/>
              <c:layout>
                <c:manualLayout>
                  <c:x val="5.289255280491914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19-4307-9D29-010249C5C4C1}"/>
                </c:ext>
              </c:extLst>
            </c:dLbl>
            <c:dLbl>
              <c:idx val="4"/>
              <c:layout>
                <c:manualLayout>
                  <c:x val="4.8484840071175719E-2"/>
                  <c:y val="2.421842891661038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19-4307-9D29-010249C5C4C1}"/>
                </c:ext>
              </c:extLst>
            </c:dLbl>
            <c:dLbl>
              <c:idx val="5"/>
              <c:layout>
                <c:manualLayout>
                  <c:x val="5.7300265538662409E-2"/>
                  <c:y val="2.421842891661038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19-4307-9D29-010249C5C4C1}"/>
                </c:ext>
              </c:extLst>
            </c:dLbl>
            <c:dLbl>
              <c:idx val="6"/>
              <c:layout>
                <c:manualLayout>
                  <c:x val="4.8484840071175886E-2"/>
                  <c:y val="3.075740472409518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19-4307-9D29-010249C5C4C1}"/>
                </c:ext>
              </c:extLst>
            </c:dLbl>
            <c:dLbl>
              <c:idx val="7"/>
              <c:layout>
                <c:manualLayout>
                  <c:x val="0.2732781894920821"/>
                  <c:y val="3.07598265669868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19-4307-9D29-010249C5C4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Sheet1!$B$2:$B$9</c:f>
              <c:strCache>
                <c:ptCount val="8"/>
                <c:pt idx="0">
                  <c:v>Customer-facing time</c:v>
                </c:pt>
                <c:pt idx="1">
                  <c:v>Lead qualification</c:v>
                </c:pt>
                <c:pt idx="2">
                  <c:v>Opportunity management</c:v>
                </c:pt>
                <c:pt idx="3">
                  <c:v>Configuration, pricing and quoting</c:v>
                </c:pt>
                <c:pt idx="4">
                  <c:v>Order management</c:v>
                </c:pt>
                <c:pt idx="5">
                  <c:v>Post-sales activity</c:v>
                </c:pt>
                <c:pt idx="6">
                  <c:v>Other</c:v>
                </c:pt>
                <c:pt idx="7">
                  <c:v>Total</c:v>
                </c:pt>
              </c:strCache>
            </c:strRef>
          </c:cat>
          <c:val>
            <c:numRef>
              <c:f>Sheet1!$C$2:$C$9</c:f>
              <c:numCache>
                <c:formatCode>General</c:formatCode>
                <c:ptCount val="8"/>
                <c:pt idx="0">
                  <c:v>33</c:v>
                </c:pt>
                <c:pt idx="1">
                  <c:v>17</c:v>
                </c:pt>
                <c:pt idx="2">
                  <c:v>15</c:v>
                </c:pt>
                <c:pt idx="3">
                  <c:v>8</c:v>
                </c:pt>
                <c:pt idx="4">
                  <c:v>7</c:v>
                </c:pt>
                <c:pt idx="5">
                  <c:v>14</c:v>
                </c:pt>
                <c:pt idx="6">
                  <c:v>6</c:v>
                </c:pt>
                <c:pt idx="7">
                  <c:v>100</c:v>
                </c:pt>
              </c:numCache>
            </c:numRef>
          </c:val>
          <c:extLst>
            <c:ext xmlns:c16="http://schemas.microsoft.com/office/drawing/2014/chart" uri="{C3380CC4-5D6E-409C-BE32-E72D297353CC}">
              <c16:uniqueId val="{0000000B-1219-4307-9D29-010249C5C4C1}"/>
            </c:ext>
          </c:extLst>
        </c:ser>
        <c:dLbls>
          <c:showLegendKey val="0"/>
          <c:showVal val="0"/>
          <c:showCatName val="0"/>
          <c:showSerName val="0"/>
          <c:showPercent val="0"/>
          <c:showBubbleSize val="0"/>
        </c:dLbls>
        <c:gapWidth val="20"/>
        <c:overlap val="100"/>
        <c:axId val="457380736"/>
        <c:axId val="457379296"/>
      </c:barChart>
      <c:catAx>
        <c:axId val="457380736"/>
        <c:scaling>
          <c:orientation val="maxMin"/>
        </c:scaling>
        <c:delete val="1"/>
        <c:axPos val="l"/>
        <c:numFmt formatCode="General" sourceLinked="1"/>
        <c:majorTickMark val="none"/>
        <c:minorTickMark val="none"/>
        <c:tickLblPos val="nextTo"/>
        <c:crossAx val="457379296"/>
        <c:crosses val="autoZero"/>
        <c:auto val="0"/>
        <c:lblAlgn val="ctr"/>
        <c:lblOffset val="100"/>
        <c:noMultiLvlLbl val="0"/>
      </c:catAx>
      <c:valAx>
        <c:axId val="457379296"/>
        <c:scaling>
          <c:orientation val="minMax"/>
          <c:max val="100"/>
        </c:scaling>
        <c:delete val="1"/>
        <c:axPos val="t"/>
        <c:numFmt formatCode="General" sourceLinked="1"/>
        <c:majorTickMark val="none"/>
        <c:minorTickMark val="none"/>
        <c:tickLblPos val="nextTo"/>
        <c:crossAx val="457380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6387337057728119"/>
          <c:w val="0.93888888888888888"/>
          <c:h val="0.66391061452513966"/>
        </c:manualLayout>
      </c:layout>
      <c:barChart>
        <c:barDir val="col"/>
        <c:grouping val="clustered"/>
        <c:varyColors val="0"/>
        <c:ser>
          <c:idx val="0"/>
          <c:order val="0"/>
          <c:spPr>
            <a:solidFill>
              <a:schemeClr val="tx2"/>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3DE5-476E-B235-6E286EE75055}"/>
              </c:ext>
            </c:extLst>
          </c:dPt>
          <c:dLbls>
            <c:dLbl>
              <c:idx val="0"/>
              <c:tx>
                <c:rich>
                  <a:bodyPr/>
                  <a:lstStyle/>
                  <a:p>
                    <a:fld id="{DEFD9AA7-D3D9-4EED-B856-0F1E48740F0A}" type="VALUE">
                      <a:rPr lang="en-US" baseline="0" smtClean="0"/>
                      <a:pPr/>
                      <a:t>[VALUE]</a:t>
                    </a:fld>
                    <a:r>
                      <a:rPr lang="en-US" baseline="0" dirty="0"/>
                      <a:t>.0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DE5-476E-B235-6E286EE75055}"/>
                </c:ext>
              </c:extLst>
            </c:dLbl>
            <c:dLbl>
              <c:idx val="1"/>
              <c:tx>
                <c:rich>
                  <a:bodyPr/>
                  <a:lstStyle/>
                  <a:p>
                    <a:fld id="{9D00E1C3-2B81-42C2-93A3-6252CA8969A8}" type="VALUE">
                      <a:rPr lang="en-US" baseline="0" smtClean="0"/>
                      <a:pPr/>
                      <a:t>[VALUE]</a:t>
                    </a:fld>
                    <a:r>
                      <a:rPr lang="en-US" baseline="0" dirty="0"/>
                      <a:t>x</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E5-476E-B235-6E286EE75055}"/>
                </c:ext>
              </c:extLst>
            </c:dLbl>
            <c:dLbl>
              <c:idx val="2"/>
              <c:tx>
                <c:rich>
                  <a:bodyPr/>
                  <a:lstStyle/>
                  <a:p>
                    <a:fld id="{AD13F700-741C-4F7F-A8EB-2D0EB4F27325}" type="VALUE">
                      <a:rPr lang="en-US" baseline="0" smtClean="0"/>
                      <a:pPr/>
                      <a:t>[VALUE]</a:t>
                    </a:fld>
                    <a:r>
                      <a:rPr lang="en-US" baseline="0" dirty="0"/>
                      <a:t>x</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E5-476E-B235-6E286EE7505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Sheet1!$B$15:$B$17</c:f>
              <c:strCache>
                <c:ptCount val="3"/>
                <c:pt idx="0">
                  <c:v>Bottom quartile</c:v>
                </c:pt>
                <c:pt idx="1">
                  <c:v>Median</c:v>
                </c:pt>
                <c:pt idx="2">
                  <c:v>Top Quartile</c:v>
                </c:pt>
              </c:strCache>
            </c:strRef>
          </c:cat>
          <c:val>
            <c:numRef>
              <c:f>Sheet1!$C$15:$C$17</c:f>
              <c:numCache>
                <c:formatCode>General</c:formatCode>
                <c:ptCount val="3"/>
                <c:pt idx="0">
                  <c:v>1</c:v>
                </c:pt>
                <c:pt idx="1">
                  <c:v>1.6</c:v>
                </c:pt>
                <c:pt idx="2" formatCode="0.0">
                  <c:v>2.6</c:v>
                </c:pt>
              </c:numCache>
            </c:numRef>
          </c:val>
          <c:extLst>
            <c:ext xmlns:c16="http://schemas.microsoft.com/office/drawing/2014/chart" uri="{C3380CC4-5D6E-409C-BE32-E72D297353CC}">
              <c16:uniqueId val="{00000004-3DE5-476E-B235-6E286EE75055}"/>
            </c:ext>
          </c:extLst>
        </c:ser>
        <c:dLbls>
          <c:showLegendKey val="0"/>
          <c:showVal val="0"/>
          <c:showCatName val="0"/>
          <c:showSerName val="0"/>
          <c:showPercent val="0"/>
          <c:showBubbleSize val="0"/>
        </c:dLbls>
        <c:gapWidth val="50"/>
        <c:overlap val="-27"/>
        <c:axId val="1472390880"/>
        <c:axId val="1472389440"/>
      </c:barChart>
      <c:catAx>
        <c:axId val="147239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2389440"/>
        <c:crosses val="autoZero"/>
        <c:auto val="1"/>
        <c:lblAlgn val="ctr"/>
        <c:lblOffset val="100"/>
        <c:noMultiLvlLbl val="0"/>
      </c:catAx>
      <c:valAx>
        <c:axId val="1472389440"/>
        <c:scaling>
          <c:orientation val="minMax"/>
        </c:scaling>
        <c:delete val="1"/>
        <c:axPos val="l"/>
        <c:numFmt formatCode="General" sourceLinked="1"/>
        <c:majorTickMark val="none"/>
        <c:minorTickMark val="none"/>
        <c:tickLblPos val="nextTo"/>
        <c:crossAx val="147239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GB" sz="1400" cap="none" baseline="0" dirty="0">
                <a:solidFill>
                  <a:schemeClr val="tx1"/>
                </a:solidFill>
              </a:rPr>
              <a:t>Target vs actual maturity</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radarChart>
        <c:radarStyle val="filled"/>
        <c:varyColors val="0"/>
        <c:ser>
          <c:idx val="0"/>
          <c:order val="0"/>
          <c:tx>
            <c:strRef>
              <c:f>Sheet1!$B$1</c:f>
              <c:strCache>
                <c:ptCount val="1"/>
                <c:pt idx="0">
                  <c:v>Target Maturity</c:v>
                </c:pt>
              </c:strCache>
            </c:strRef>
          </c:tx>
          <c:spPr>
            <a:solidFill>
              <a:schemeClr val="accent4">
                <a:alpha val="70000"/>
              </a:schemeClr>
            </a:solidFill>
            <a:ln w="25400">
              <a:solidFill>
                <a:schemeClr val="accent4">
                  <a:lumMod val="75000"/>
                </a:schemeClr>
              </a:solidFill>
              <a:prstDash val="sysDot"/>
            </a:ln>
            <a:effectLst/>
          </c:spPr>
          <c:cat>
            <c:strRef>
              <c:f>Sheet1!$A$2:$A$9</c:f>
              <c:strCache>
                <c:ptCount val="8"/>
                <c:pt idx="0">
                  <c:v>Customer &amp; strategy</c:v>
                </c:pt>
                <c:pt idx="1">
                  <c:v>Leadership</c:v>
                </c:pt>
                <c:pt idx="2">
                  <c:v>Technology</c:v>
                </c:pt>
                <c:pt idx="3">
                  <c:v>Alignment</c:v>
                </c:pt>
                <c:pt idx="4">
                  <c:v>Sales support tools</c:v>
                </c:pt>
                <c:pt idx="5">
                  <c:v>Processes</c:v>
                </c:pt>
                <c:pt idx="6">
                  <c:v>People</c:v>
                </c:pt>
                <c:pt idx="7">
                  <c:v>Metrics &amp; Data</c:v>
                </c:pt>
              </c:strCache>
            </c:strRef>
          </c:cat>
          <c:val>
            <c:numRef>
              <c:f>Sheet1!$B$2:$B$9</c:f>
              <c:numCache>
                <c:formatCode>General</c:formatCode>
                <c:ptCount val="8"/>
                <c:pt idx="0">
                  <c:v>3</c:v>
                </c:pt>
                <c:pt idx="1">
                  <c:v>3</c:v>
                </c:pt>
                <c:pt idx="2">
                  <c:v>4</c:v>
                </c:pt>
                <c:pt idx="3">
                  <c:v>4</c:v>
                </c:pt>
                <c:pt idx="4">
                  <c:v>3</c:v>
                </c:pt>
                <c:pt idx="5">
                  <c:v>3</c:v>
                </c:pt>
                <c:pt idx="6">
                  <c:v>3</c:v>
                </c:pt>
                <c:pt idx="7">
                  <c:v>3</c:v>
                </c:pt>
              </c:numCache>
            </c:numRef>
          </c:val>
          <c:extLst>
            <c:ext xmlns:c16="http://schemas.microsoft.com/office/drawing/2014/chart" uri="{C3380CC4-5D6E-409C-BE32-E72D297353CC}">
              <c16:uniqueId val="{00000000-D5F3-42C4-A380-309756AA342C}"/>
            </c:ext>
          </c:extLst>
        </c:ser>
        <c:ser>
          <c:idx val="1"/>
          <c:order val="1"/>
          <c:tx>
            <c:strRef>
              <c:f>Sheet1!$C$1</c:f>
              <c:strCache>
                <c:ptCount val="1"/>
                <c:pt idx="0">
                  <c:v>Actual Maturity</c:v>
                </c:pt>
              </c:strCache>
            </c:strRef>
          </c:tx>
          <c:spPr>
            <a:solidFill>
              <a:schemeClr val="accent2">
                <a:alpha val="70000"/>
              </a:schemeClr>
            </a:solidFill>
            <a:ln w="25400">
              <a:solidFill>
                <a:schemeClr val="accent2">
                  <a:lumMod val="75000"/>
                </a:schemeClr>
              </a:solidFill>
              <a:prstDash val="sysDot"/>
            </a:ln>
            <a:effectLst/>
          </c:spPr>
          <c:cat>
            <c:strRef>
              <c:f>Sheet1!$A$2:$A$9</c:f>
              <c:strCache>
                <c:ptCount val="8"/>
                <c:pt idx="0">
                  <c:v>Customer &amp; strategy</c:v>
                </c:pt>
                <c:pt idx="1">
                  <c:v>Leadership</c:v>
                </c:pt>
                <c:pt idx="2">
                  <c:v>Technology</c:v>
                </c:pt>
                <c:pt idx="3">
                  <c:v>Alignment</c:v>
                </c:pt>
                <c:pt idx="4">
                  <c:v>Sales support tools</c:v>
                </c:pt>
                <c:pt idx="5">
                  <c:v>Processes</c:v>
                </c:pt>
                <c:pt idx="6">
                  <c:v>People</c:v>
                </c:pt>
                <c:pt idx="7">
                  <c:v>Metrics &amp; Data</c:v>
                </c:pt>
              </c:strCache>
            </c:strRef>
          </c:cat>
          <c:val>
            <c:numRef>
              <c:f>Sheet1!$C$2:$C$9</c:f>
              <c:numCache>
                <c:formatCode>General</c:formatCode>
                <c:ptCount val="8"/>
                <c:pt idx="0">
                  <c:v>1.5</c:v>
                </c:pt>
                <c:pt idx="1">
                  <c:v>2.5</c:v>
                </c:pt>
                <c:pt idx="2">
                  <c:v>2</c:v>
                </c:pt>
                <c:pt idx="3">
                  <c:v>2.5</c:v>
                </c:pt>
                <c:pt idx="4">
                  <c:v>2.5</c:v>
                </c:pt>
                <c:pt idx="5">
                  <c:v>2.5</c:v>
                </c:pt>
                <c:pt idx="6">
                  <c:v>2</c:v>
                </c:pt>
                <c:pt idx="7">
                  <c:v>1.5</c:v>
                </c:pt>
              </c:numCache>
            </c:numRef>
          </c:val>
          <c:extLst>
            <c:ext xmlns:c16="http://schemas.microsoft.com/office/drawing/2014/chart" uri="{C3380CC4-5D6E-409C-BE32-E72D297353CC}">
              <c16:uniqueId val="{00000001-D5F3-42C4-A380-309756AA342C}"/>
            </c:ext>
          </c:extLst>
        </c:ser>
        <c:dLbls>
          <c:showLegendKey val="0"/>
          <c:showVal val="0"/>
          <c:showCatName val="0"/>
          <c:showSerName val="0"/>
          <c:showPercent val="0"/>
          <c:showBubbleSize val="0"/>
        </c:dLbls>
        <c:axId val="1290459904"/>
        <c:axId val="1285889936"/>
      </c:radarChart>
      <c:catAx>
        <c:axId val="129045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85889936"/>
        <c:crosses val="autoZero"/>
        <c:auto val="1"/>
        <c:lblAlgn val="ctr"/>
        <c:lblOffset val="100"/>
        <c:noMultiLvlLbl val="0"/>
      </c:catAx>
      <c:valAx>
        <c:axId val="1285889936"/>
        <c:scaling>
          <c:orientation val="minMax"/>
        </c:scaling>
        <c:delete val="0"/>
        <c:axPos val="l"/>
        <c:majorGridlines>
          <c:spPr>
            <a:ln w="9525" cap="flat" cmpd="sng" algn="ctr">
              <a:solidFill>
                <a:schemeClr val="tx1"/>
              </a:solidFill>
              <a:round/>
            </a:ln>
            <a:effectLst/>
          </c:spPr>
        </c:majorGridlines>
        <c:numFmt formatCode="General" sourceLinked="1"/>
        <c:majorTickMark val="none"/>
        <c:minorTickMark val="none"/>
        <c:tickLblPos val="nextTo"/>
        <c:spPr>
          <a:noFill/>
          <a:ln>
            <a:solidFill>
              <a:schemeClr val="tx1">
                <a:lumMod val="50000"/>
                <a:lumOff val="50000"/>
              </a:schemeClr>
            </a:solidFill>
            <a:prstDash val="dash"/>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045990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lumMod val="95000"/>
      </a:schemeClr>
    </a:solidFill>
    <a:ln>
      <a:solidFill>
        <a:srgbClr val="2F4159"/>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
  <cs:dataPoint3D>
    <cs:lnRef idx="0">
      <cs:styleClr val="auto"/>
    </cs:lnRef>
    <cs:fillRef idx="0">
      <cs:styleClr val="auto"/>
    </cs:fillRef>
    <cs:effectRef idx="0"/>
    <cs:fontRef idx="minor">
      <a:schemeClr val="tx1"/>
    </cs:fontRef>
    <cs:spPr>
      <a:solidFill>
        <a:schemeClr val="phClr">
          <a:alpha val="50196"/>
        </a:schemeClr>
      </a:solidFill>
      <a:ln w="25400">
        <a:solidFill>
          <a:schemeClr val="phClr"/>
        </a:solidFill>
        <a:prstDash val="sysDot"/>
      </a:ln>
    </cs:spPr>
  </cs:dataPoint3D>
  <cs:dataPointLine>
    <cs:lnRef idx="0">
      <cs:styleClr val="auto"/>
    </cs:lnRef>
    <cs:fillRef idx="0"/>
    <cs:effectRef idx="0"/>
    <cs:fontRef idx="minor">
      <a:schemeClr val="tx1"/>
    </cs:fontRef>
    <cs:spPr>
      <a:ln w="25400" cap="rnd" cmpd="sng" algn="ctr">
        <a:solidFill>
          <a:schemeClr val="phClr"/>
        </a:solidFill>
        <a:prstDash val="sysDot"/>
        <a:round/>
      </a:ln>
    </cs:spPr>
  </cs:dataPointLine>
  <cs:dataPointMarker>
    <cs:lnRef idx="0">
      <cs:styleClr val="auto"/>
    </cs:lnRef>
    <cs:fillRef idx="0">
      <cs:styleClr val="auto"/>
    </cs:fillRef>
    <cs:effectRef idx="0"/>
    <cs:fontRef idx="minor">
      <a:schemeClr val="tx1"/>
    </cs:fontRef>
    <cs:spPr>
      <a:solidFill>
        <a:schemeClr val="phClr"/>
      </a:solidFill>
    </cs:spPr>
  </cs:dataPointMarker>
  <cs:dataPointMarkerLayout symbol="circle" size="6"/>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C5E73B-5830-4EA9-8A2B-408F3281041E}" type="doc">
      <dgm:prSet loTypeId="urn:microsoft.com/office/officeart/2005/8/layout/equation1" loCatId="process" qsTypeId="urn:microsoft.com/office/officeart/2005/8/quickstyle/simple1" qsCatId="simple" csTypeId="urn:microsoft.com/office/officeart/2005/8/colors/accent1_2" csCatId="accent1" phldr="1"/>
      <dgm:spPr/>
    </dgm:pt>
    <dgm:pt modelId="{3865D974-7989-4695-B07D-E6185151EAC0}">
      <dgm:prSet phldrT="[Text]"/>
      <dgm:spPr/>
      <dgm:t>
        <a:bodyPr/>
        <a:lstStyle/>
        <a:p>
          <a:r>
            <a:rPr lang="en-GB" dirty="0"/>
            <a:t>Sales Excellence</a:t>
          </a:r>
        </a:p>
      </dgm:t>
    </dgm:pt>
    <dgm:pt modelId="{6C870FB2-DD07-4F67-88F1-FB451717B8C0}" type="parTrans" cxnId="{D8C40CEC-3BB0-40F4-A9CB-A75FADBCC5F1}">
      <dgm:prSet/>
      <dgm:spPr/>
      <dgm:t>
        <a:bodyPr/>
        <a:lstStyle/>
        <a:p>
          <a:endParaRPr lang="en-GB"/>
        </a:p>
      </dgm:t>
    </dgm:pt>
    <dgm:pt modelId="{40CE34E4-45E5-4852-A344-40F001911F20}" type="sibTrans" cxnId="{D8C40CEC-3BB0-40F4-A9CB-A75FADBCC5F1}">
      <dgm:prSet/>
      <dgm:spPr/>
      <dgm:t>
        <a:bodyPr/>
        <a:lstStyle/>
        <a:p>
          <a:endParaRPr lang="en-GB" dirty="0"/>
        </a:p>
      </dgm:t>
    </dgm:pt>
    <dgm:pt modelId="{D7E60EEB-3F0D-45F0-9C06-D48B5BF24859}">
      <dgm:prSet phldrT="[Text]"/>
      <dgm:spPr>
        <a:solidFill>
          <a:schemeClr val="accent2"/>
        </a:solidFill>
      </dgm:spPr>
      <dgm:t>
        <a:bodyPr/>
        <a:lstStyle/>
        <a:p>
          <a:r>
            <a:rPr lang="en-GB" dirty="0"/>
            <a:t>Technology &amp; Data</a:t>
          </a:r>
        </a:p>
      </dgm:t>
    </dgm:pt>
    <dgm:pt modelId="{8099E4CD-0631-42F0-90B0-50B6AACDF6C5}" type="parTrans" cxnId="{06639E15-13C2-4B56-9781-A26ADA55432A}">
      <dgm:prSet/>
      <dgm:spPr/>
      <dgm:t>
        <a:bodyPr/>
        <a:lstStyle/>
        <a:p>
          <a:endParaRPr lang="en-GB"/>
        </a:p>
      </dgm:t>
    </dgm:pt>
    <dgm:pt modelId="{8068BC45-6736-4FAE-946E-97756860590A}" type="sibTrans" cxnId="{06639E15-13C2-4B56-9781-A26ADA55432A}">
      <dgm:prSet/>
      <dgm:spPr/>
      <dgm:t>
        <a:bodyPr/>
        <a:lstStyle/>
        <a:p>
          <a:endParaRPr lang="en-GB" dirty="0"/>
        </a:p>
      </dgm:t>
    </dgm:pt>
    <dgm:pt modelId="{C183D5A7-3E7D-4376-86F6-9A30A2F29A50}">
      <dgm:prSet phldrT="[Text]"/>
      <dgm:spPr>
        <a:solidFill>
          <a:schemeClr val="accent4"/>
        </a:solidFill>
      </dgm:spPr>
      <dgm:t>
        <a:bodyPr/>
        <a:lstStyle/>
        <a:p>
          <a:r>
            <a:rPr lang="en-GB" dirty="0"/>
            <a:t>Transformational Sales Growth</a:t>
          </a:r>
        </a:p>
      </dgm:t>
    </dgm:pt>
    <dgm:pt modelId="{69DAD9A1-3CFA-421B-8CB6-46CCCF42CABA}" type="parTrans" cxnId="{564CA201-6E76-4E57-8870-11001C988CDB}">
      <dgm:prSet/>
      <dgm:spPr/>
      <dgm:t>
        <a:bodyPr/>
        <a:lstStyle/>
        <a:p>
          <a:endParaRPr lang="en-GB"/>
        </a:p>
      </dgm:t>
    </dgm:pt>
    <dgm:pt modelId="{EF4DD9B8-5422-4CBF-9E64-A033EAAACD6B}" type="sibTrans" cxnId="{564CA201-6E76-4E57-8870-11001C988CDB}">
      <dgm:prSet/>
      <dgm:spPr/>
      <dgm:t>
        <a:bodyPr/>
        <a:lstStyle/>
        <a:p>
          <a:endParaRPr lang="en-GB"/>
        </a:p>
      </dgm:t>
    </dgm:pt>
    <dgm:pt modelId="{3762B7AA-229C-4A51-82E4-67FE97E9E30C}">
      <dgm:prSet phldrT="[Text]"/>
      <dgm:spPr>
        <a:solidFill>
          <a:schemeClr val="accent3"/>
        </a:solidFill>
      </dgm:spPr>
      <dgm:t>
        <a:bodyPr/>
        <a:lstStyle/>
        <a:p>
          <a:r>
            <a:rPr lang="en-GB" dirty="0"/>
            <a:t>Delivery Capability</a:t>
          </a:r>
        </a:p>
      </dgm:t>
    </dgm:pt>
    <dgm:pt modelId="{696C1FD4-567A-46B8-8985-992D108C76F4}" type="parTrans" cxnId="{EF101195-6EDF-4958-90F7-AB654A7CF8F2}">
      <dgm:prSet/>
      <dgm:spPr/>
      <dgm:t>
        <a:bodyPr/>
        <a:lstStyle/>
        <a:p>
          <a:endParaRPr lang="en-GB"/>
        </a:p>
      </dgm:t>
    </dgm:pt>
    <dgm:pt modelId="{2F8AF960-7516-45EE-A239-D5FB29562743}" type="sibTrans" cxnId="{EF101195-6EDF-4958-90F7-AB654A7CF8F2}">
      <dgm:prSet/>
      <dgm:spPr/>
      <dgm:t>
        <a:bodyPr/>
        <a:lstStyle/>
        <a:p>
          <a:endParaRPr lang="en-GB" dirty="0"/>
        </a:p>
      </dgm:t>
    </dgm:pt>
    <dgm:pt modelId="{56E97E67-4C0B-4B65-A3EE-FECAB414904B}" type="pres">
      <dgm:prSet presAssocID="{81C5E73B-5830-4EA9-8A2B-408F3281041E}" presName="linearFlow" presStyleCnt="0">
        <dgm:presLayoutVars>
          <dgm:dir/>
          <dgm:resizeHandles val="exact"/>
        </dgm:presLayoutVars>
      </dgm:prSet>
      <dgm:spPr/>
    </dgm:pt>
    <dgm:pt modelId="{2644F6D7-34ED-45A4-8E65-97B66BB511FA}" type="pres">
      <dgm:prSet presAssocID="{3865D974-7989-4695-B07D-E6185151EAC0}" presName="node" presStyleLbl="node1" presStyleIdx="0" presStyleCnt="4">
        <dgm:presLayoutVars>
          <dgm:bulletEnabled val="1"/>
        </dgm:presLayoutVars>
      </dgm:prSet>
      <dgm:spPr/>
    </dgm:pt>
    <dgm:pt modelId="{3596E1E3-6DDA-4622-AFFC-295ABA2256F1}" type="pres">
      <dgm:prSet presAssocID="{40CE34E4-45E5-4852-A344-40F001911F20}" presName="spacerL" presStyleCnt="0"/>
      <dgm:spPr/>
    </dgm:pt>
    <dgm:pt modelId="{742E75C9-DD68-4AB9-9FEC-A6CCEE166F9C}" type="pres">
      <dgm:prSet presAssocID="{40CE34E4-45E5-4852-A344-40F001911F20}" presName="sibTrans" presStyleLbl="sibTrans2D1" presStyleIdx="0" presStyleCnt="3"/>
      <dgm:spPr/>
    </dgm:pt>
    <dgm:pt modelId="{A1C3293C-308D-46E0-8374-2D69EC85B309}" type="pres">
      <dgm:prSet presAssocID="{40CE34E4-45E5-4852-A344-40F001911F20}" presName="spacerR" presStyleCnt="0"/>
      <dgm:spPr/>
    </dgm:pt>
    <dgm:pt modelId="{C4708842-0E0E-4103-85F4-7265F42C88A0}" type="pres">
      <dgm:prSet presAssocID="{D7E60EEB-3F0D-45F0-9C06-D48B5BF24859}" presName="node" presStyleLbl="node1" presStyleIdx="1" presStyleCnt="4">
        <dgm:presLayoutVars>
          <dgm:bulletEnabled val="1"/>
        </dgm:presLayoutVars>
      </dgm:prSet>
      <dgm:spPr/>
    </dgm:pt>
    <dgm:pt modelId="{6AD9E1F2-C085-4AA8-8D69-1CA21C0FD5D1}" type="pres">
      <dgm:prSet presAssocID="{8068BC45-6736-4FAE-946E-97756860590A}" presName="spacerL" presStyleCnt="0"/>
      <dgm:spPr/>
    </dgm:pt>
    <dgm:pt modelId="{9D5F1587-F85E-4786-B525-D4B29983938E}" type="pres">
      <dgm:prSet presAssocID="{8068BC45-6736-4FAE-946E-97756860590A}" presName="sibTrans" presStyleLbl="sibTrans2D1" presStyleIdx="1" presStyleCnt="3"/>
      <dgm:spPr/>
    </dgm:pt>
    <dgm:pt modelId="{22CFED82-732C-46C9-A932-826E0947B637}" type="pres">
      <dgm:prSet presAssocID="{8068BC45-6736-4FAE-946E-97756860590A}" presName="spacerR" presStyleCnt="0"/>
      <dgm:spPr/>
    </dgm:pt>
    <dgm:pt modelId="{A601C80D-C743-421A-8006-6BA15558B486}" type="pres">
      <dgm:prSet presAssocID="{3762B7AA-229C-4A51-82E4-67FE97E9E30C}" presName="node" presStyleLbl="node1" presStyleIdx="2" presStyleCnt="4">
        <dgm:presLayoutVars>
          <dgm:bulletEnabled val="1"/>
        </dgm:presLayoutVars>
      </dgm:prSet>
      <dgm:spPr/>
    </dgm:pt>
    <dgm:pt modelId="{E9DFACA1-E188-4794-8C20-7BE056B19994}" type="pres">
      <dgm:prSet presAssocID="{2F8AF960-7516-45EE-A239-D5FB29562743}" presName="spacerL" presStyleCnt="0"/>
      <dgm:spPr/>
    </dgm:pt>
    <dgm:pt modelId="{5DADD3FF-282D-48A7-82DA-45C6ABEAB484}" type="pres">
      <dgm:prSet presAssocID="{2F8AF960-7516-45EE-A239-D5FB29562743}" presName="sibTrans" presStyleLbl="sibTrans2D1" presStyleIdx="2" presStyleCnt="3"/>
      <dgm:spPr/>
    </dgm:pt>
    <dgm:pt modelId="{D3646CC7-B000-49FB-9057-D865292F9440}" type="pres">
      <dgm:prSet presAssocID="{2F8AF960-7516-45EE-A239-D5FB29562743}" presName="spacerR" presStyleCnt="0"/>
      <dgm:spPr/>
    </dgm:pt>
    <dgm:pt modelId="{571B0D49-5605-4A82-BC35-6C9AA688E66E}" type="pres">
      <dgm:prSet presAssocID="{C183D5A7-3E7D-4376-86F6-9A30A2F29A50}" presName="node" presStyleLbl="node1" presStyleIdx="3" presStyleCnt="4">
        <dgm:presLayoutVars>
          <dgm:bulletEnabled val="1"/>
        </dgm:presLayoutVars>
      </dgm:prSet>
      <dgm:spPr/>
    </dgm:pt>
  </dgm:ptLst>
  <dgm:cxnLst>
    <dgm:cxn modelId="{564CA201-6E76-4E57-8870-11001C988CDB}" srcId="{81C5E73B-5830-4EA9-8A2B-408F3281041E}" destId="{C183D5A7-3E7D-4376-86F6-9A30A2F29A50}" srcOrd="3" destOrd="0" parTransId="{69DAD9A1-3CFA-421B-8CB6-46CCCF42CABA}" sibTransId="{EF4DD9B8-5422-4CBF-9E64-A033EAAACD6B}"/>
    <dgm:cxn modelId="{B844680A-6499-4101-8D18-2EED26478917}" type="presOf" srcId="{81C5E73B-5830-4EA9-8A2B-408F3281041E}" destId="{56E97E67-4C0B-4B65-A3EE-FECAB414904B}" srcOrd="0" destOrd="0" presId="urn:microsoft.com/office/officeart/2005/8/layout/equation1"/>
    <dgm:cxn modelId="{D46D4610-BB2D-474A-B9ED-A068C88FE51B}" type="presOf" srcId="{C183D5A7-3E7D-4376-86F6-9A30A2F29A50}" destId="{571B0D49-5605-4A82-BC35-6C9AA688E66E}" srcOrd="0" destOrd="0" presId="urn:microsoft.com/office/officeart/2005/8/layout/equation1"/>
    <dgm:cxn modelId="{06639E15-13C2-4B56-9781-A26ADA55432A}" srcId="{81C5E73B-5830-4EA9-8A2B-408F3281041E}" destId="{D7E60EEB-3F0D-45F0-9C06-D48B5BF24859}" srcOrd="1" destOrd="0" parTransId="{8099E4CD-0631-42F0-90B0-50B6AACDF6C5}" sibTransId="{8068BC45-6736-4FAE-946E-97756860590A}"/>
    <dgm:cxn modelId="{9F543525-3C5D-4063-8A31-6333A03600AB}" type="presOf" srcId="{3865D974-7989-4695-B07D-E6185151EAC0}" destId="{2644F6D7-34ED-45A4-8E65-97B66BB511FA}" srcOrd="0" destOrd="0" presId="urn:microsoft.com/office/officeart/2005/8/layout/equation1"/>
    <dgm:cxn modelId="{88AD816F-B90C-43ED-8B17-30769C6E4EC5}" type="presOf" srcId="{D7E60EEB-3F0D-45F0-9C06-D48B5BF24859}" destId="{C4708842-0E0E-4103-85F4-7265F42C88A0}" srcOrd="0" destOrd="0" presId="urn:microsoft.com/office/officeart/2005/8/layout/equation1"/>
    <dgm:cxn modelId="{5B19C076-8EF4-4EA2-BCDF-4934EFA55BD2}" type="presOf" srcId="{40CE34E4-45E5-4852-A344-40F001911F20}" destId="{742E75C9-DD68-4AB9-9FEC-A6CCEE166F9C}" srcOrd="0" destOrd="0" presId="urn:microsoft.com/office/officeart/2005/8/layout/equation1"/>
    <dgm:cxn modelId="{EF101195-6EDF-4958-90F7-AB654A7CF8F2}" srcId="{81C5E73B-5830-4EA9-8A2B-408F3281041E}" destId="{3762B7AA-229C-4A51-82E4-67FE97E9E30C}" srcOrd="2" destOrd="0" parTransId="{696C1FD4-567A-46B8-8985-992D108C76F4}" sibTransId="{2F8AF960-7516-45EE-A239-D5FB29562743}"/>
    <dgm:cxn modelId="{6735AAA7-FEDE-4EF2-888C-ADF59FDFD3E7}" type="presOf" srcId="{3762B7AA-229C-4A51-82E4-67FE97E9E30C}" destId="{A601C80D-C743-421A-8006-6BA15558B486}" srcOrd="0" destOrd="0" presId="urn:microsoft.com/office/officeart/2005/8/layout/equation1"/>
    <dgm:cxn modelId="{8298D8C1-4530-4491-AD24-6B9DCCEA342C}" type="presOf" srcId="{2F8AF960-7516-45EE-A239-D5FB29562743}" destId="{5DADD3FF-282D-48A7-82DA-45C6ABEAB484}" srcOrd="0" destOrd="0" presId="urn:microsoft.com/office/officeart/2005/8/layout/equation1"/>
    <dgm:cxn modelId="{D8C40CEC-3BB0-40F4-A9CB-A75FADBCC5F1}" srcId="{81C5E73B-5830-4EA9-8A2B-408F3281041E}" destId="{3865D974-7989-4695-B07D-E6185151EAC0}" srcOrd="0" destOrd="0" parTransId="{6C870FB2-DD07-4F67-88F1-FB451717B8C0}" sibTransId="{40CE34E4-45E5-4852-A344-40F001911F20}"/>
    <dgm:cxn modelId="{FD6439EF-974C-4FC4-BB16-740173D85105}" type="presOf" srcId="{8068BC45-6736-4FAE-946E-97756860590A}" destId="{9D5F1587-F85E-4786-B525-D4B29983938E}" srcOrd="0" destOrd="0" presId="urn:microsoft.com/office/officeart/2005/8/layout/equation1"/>
    <dgm:cxn modelId="{48C475AE-A2F8-498F-8A73-AA7E4D7BFAE9}" type="presParOf" srcId="{56E97E67-4C0B-4B65-A3EE-FECAB414904B}" destId="{2644F6D7-34ED-45A4-8E65-97B66BB511FA}" srcOrd="0" destOrd="0" presId="urn:microsoft.com/office/officeart/2005/8/layout/equation1"/>
    <dgm:cxn modelId="{2E651860-EBFB-4ADF-9BA9-99B4C0144DCE}" type="presParOf" srcId="{56E97E67-4C0B-4B65-A3EE-FECAB414904B}" destId="{3596E1E3-6DDA-4622-AFFC-295ABA2256F1}" srcOrd="1" destOrd="0" presId="urn:microsoft.com/office/officeart/2005/8/layout/equation1"/>
    <dgm:cxn modelId="{C4C1501E-66C6-4501-8B7C-830184F564B7}" type="presParOf" srcId="{56E97E67-4C0B-4B65-A3EE-FECAB414904B}" destId="{742E75C9-DD68-4AB9-9FEC-A6CCEE166F9C}" srcOrd="2" destOrd="0" presId="urn:microsoft.com/office/officeart/2005/8/layout/equation1"/>
    <dgm:cxn modelId="{CC4400E2-9CBB-4733-8025-A9808B0C0958}" type="presParOf" srcId="{56E97E67-4C0B-4B65-A3EE-FECAB414904B}" destId="{A1C3293C-308D-46E0-8374-2D69EC85B309}" srcOrd="3" destOrd="0" presId="urn:microsoft.com/office/officeart/2005/8/layout/equation1"/>
    <dgm:cxn modelId="{BDB9BD2F-0939-4BED-969D-BA68AA21C9A9}" type="presParOf" srcId="{56E97E67-4C0B-4B65-A3EE-FECAB414904B}" destId="{C4708842-0E0E-4103-85F4-7265F42C88A0}" srcOrd="4" destOrd="0" presId="urn:microsoft.com/office/officeart/2005/8/layout/equation1"/>
    <dgm:cxn modelId="{C5E4B1AB-DC5F-42A7-964A-EBF02AC846F2}" type="presParOf" srcId="{56E97E67-4C0B-4B65-A3EE-FECAB414904B}" destId="{6AD9E1F2-C085-4AA8-8D69-1CA21C0FD5D1}" srcOrd="5" destOrd="0" presId="urn:microsoft.com/office/officeart/2005/8/layout/equation1"/>
    <dgm:cxn modelId="{6D5C510F-C6C7-4E23-B219-401964302AE3}" type="presParOf" srcId="{56E97E67-4C0B-4B65-A3EE-FECAB414904B}" destId="{9D5F1587-F85E-4786-B525-D4B29983938E}" srcOrd="6" destOrd="0" presId="urn:microsoft.com/office/officeart/2005/8/layout/equation1"/>
    <dgm:cxn modelId="{CC89FD1C-83A2-4755-A49E-2D1E33A92208}" type="presParOf" srcId="{56E97E67-4C0B-4B65-A3EE-FECAB414904B}" destId="{22CFED82-732C-46C9-A932-826E0947B637}" srcOrd="7" destOrd="0" presId="urn:microsoft.com/office/officeart/2005/8/layout/equation1"/>
    <dgm:cxn modelId="{5BDE1930-6348-4CDA-AE17-6A2500AE3199}" type="presParOf" srcId="{56E97E67-4C0B-4B65-A3EE-FECAB414904B}" destId="{A601C80D-C743-421A-8006-6BA15558B486}" srcOrd="8" destOrd="0" presId="urn:microsoft.com/office/officeart/2005/8/layout/equation1"/>
    <dgm:cxn modelId="{DD553D33-365A-41F5-B4DE-4701EF0C56FE}" type="presParOf" srcId="{56E97E67-4C0B-4B65-A3EE-FECAB414904B}" destId="{E9DFACA1-E188-4794-8C20-7BE056B19994}" srcOrd="9" destOrd="0" presId="urn:microsoft.com/office/officeart/2005/8/layout/equation1"/>
    <dgm:cxn modelId="{E6ECC38E-C100-4D30-BCE1-816607581C5D}" type="presParOf" srcId="{56E97E67-4C0B-4B65-A3EE-FECAB414904B}" destId="{5DADD3FF-282D-48A7-82DA-45C6ABEAB484}" srcOrd="10" destOrd="0" presId="urn:microsoft.com/office/officeart/2005/8/layout/equation1"/>
    <dgm:cxn modelId="{9CF4B63F-2BAD-4B77-9768-ACDF9CF252B7}" type="presParOf" srcId="{56E97E67-4C0B-4B65-A3EE-FECAB414904B}" destId="{D3646CC7-B000-49FB-9057-D865292F9440}" srcOrd="11" destOrd="0" presId="urn:microsoft.com/office/officeart/2005/8/layout/equation1"/>
    <dgm:cxn modelId="{E7C9EDB9-58FD-4BB9-9476-A7E0945D79C5}" type="presParOf" srcId="{56E97E67-4C0B-4B65-A3EE-FECAB414904B}" destId="{571B0D49-5605-4A82-BC35-6C9AA688E66E}"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2395B6-B46A-48D6-A658-4FFCDF033DAD}" type="doc">
      <dgm:prSet loTypeId="urn:microsoft.com/office/officeart/2005/8/layout/hChevron3" loCatId="process" qsTypeId="urn:microsoft.com/office/officeart/2005/8/quickstyle/simple1" qsCatId="simple" csTypeId="urn:microsoft.com/office/officeart/2005/8/colors/accent1_3" csCatId="accent1" phldr="1"/>
      <dgm:spPr/>
    </dgm:pt>
    <dgm:pt modelId="{449BE6D5-BA81-4E48-B265-3FA571787647}">
      <dgm:prSet phldrT="[Text]"/>
      <dgm:spPr/>
      <dgm:t>
        <a:bodyPr/>
        <a:lstStyle/>
        <a:p>
          <a:r>
            <a:rPr lang="en-GB" dirty="0"/>
            <a:t> </a:t>
          </a:r>
        </a:p>
      </dgm:t>
    </dgm:pt>
    <dgm:pt modelId="{D4428112-D566-450C-AFF2-94874B8C0C95}" type="parTrans" cxnId="{44E0986D-0C5D-4A3F-A01C-65A7A18AAD54}">
      <dgm:prSet/>
      <dgm:spPr/>
      <dgm:t>
        <a:bodyPr/>
        <a:lstStyle/>
        <a:p>
          <a:endParaRPr lang="en-GB"/>
        </a:p>
      </dgm:t>
    </dgm:pt>
    <dgm:pt modelId="{E9B9EC53-7343-4EF8-95BE-6F69402A9039}" type="sibTrans" cxnId="{44E0986D-0C5D-4A3F-A01C-65A7A18AAD54}">
      <dgm:prSet/>
      <dgm:spPr/>
      <dgm:t>
        <a:bodyPr/>
        <a:lstStyle/>
        <a:p>
          <a:endParaRPr lang="en-GB"/>
        </a:p>
      </dgm:t>
    </dgm:pt>
    <dgm:pt modelId="{4BF8729E-8FC7-4656-8966-B92BFE38A80C}">
      <dgm:prSet phldrT="[Text]"/>
      <dgm:spPr/>
      <dgm:t>
        <a:bodyPr/>
        <a:lstStyle/>
        <a:p>
          <a:r>
            <a:rPr lang="en-GB" dirty="0"/>
            <a:t> </a:t>
          </a:r>
        </a:p>
      </dgm:t>
    </dgm:pt>
    <dgm:pt modelId="{06639968-C778-49EE-9D23-0DC2ACE8F1B9}" type="parTrans" cxnId="{90B79F8E-1907-40CA-8BF6-578067099511}">
      <dgm:prSet/>
      <dgm:spPr/>
      <dgm:t>
        <a:bodyPr/>
        <a:lstStyle/>
        <a:p>
          <a:endParaRPr lang="en-GB"/>
        </a:p>
      </dgm:t>
    </dgm:pt>
    <dgm:pt modelId="{1C24823D-0DF4-4F6B-82A4-047FBBE7E9C2}" type="sibTrans" cxnId="{90B79F8E-1907-40CA-8BF6-578067099511}">
      <dgm:prSet/>
      <dgm:spPr/>
      <dgm:t>
        <a:bodyPr/>
        <a:lstStyle/>
        <a:p>
          <a:endParaRPr lang="en-GB"/>
        </a:p>
      </dgm:t>
    </dgm:pt>
    <dgm:pt modelId="{A5E57285-B4FC-49A2-AA42-093ED8E14C1D}">
      <dgm:prSet phldrT="[Text]"/>
      <dgm:spPr/>
      <dgm:t>
        <a:bodyPr/>
        <a:lstStyle/>
        <a:p>
          <a:r>
            <a:rPr lang="en-GB" dirty="0"/>
            <a:t> </a:t>
          </a:r>
        </a:p>
      </dgm:t>
    </dgm:pt>
    <dgm:pt modelId="{BC82A681-51C1-4D60-8045-918C0C2EBE98}" type="parTrans" cxnId="{98F1A0D3-CEF3-4B6B-817F-8C619FCC9457}">
      <dgm:prSet/>
      <dgm:spPr/>
      <dgm:t>
        <a:bodyPr/>
        <a:lstStyle/>
        <a:p>
          <a:endParaRPr lang="en-GB"/>
        </a:p>
      </dgm:t>
    </dgm:pt>
    <dgm:pt modelId="{B8C0254A-C2E4-48C7-B9BD-ADCAA696EEF7}" type="sibTrans" cxnId="{98F1A0D3-CEF3-4B6B-817F-8C619FCC9457}">
      <dgm:prSet/>
      <dgm:spPr/>
      <dgm:t>
        <a:bodyPr/>
        <a:lstStyle/>
        <a:p>
          <a:endParaRPr lang="en-GB"/>
        </a:p>
      </dgm:t>
    </dgm:pt>
    <dgm:pt modelId="{6BBFC9A3-6473-4CA4-B175-A9358E702CC9}">
      <dgm:prSet phldrT="[Text]"/>
      <dgm:spPr/>
      <dgm:t>
        <a:bodyPr/>
        <a:lstStyle/>
        <a:p>
          <a:endParaRPr lang="en-GB" dirty="0"/>
        </a:p>
      </dgm:t>
    </dgm:pt>
    <dgm:pt modelId="{8762D4CF-8B5D-4249-AAA2-BE33182606F2}" type="parTrans" cxnId="{1B006081-6991-4FCF-A17F-5DC7F131BA61}">
      <dgm:prSet/>
      <dgm:spPr/>
      <dgm:t>
        <a:bodyPr/>
        <a:lstStyle/>
        <a:p>
          <a:endParaRPr lang="en-GB"/>
        </a:p>
      </dgm:t>
    </dgm:pt>
    <dgm:pt modelId="{B81A74D2-D05B-4F52-86D3-5B940D8F785E}" type="sibTrans" cxnId="{1B006081-6991-4FCF-A17F-5DC7F131BA61}">
      <dgm:prSet/>
      <dgm:spPr/>
      <dgm:t>
        <a:bodyPr/>
        <a:lstStyle/>
        <a:p>
          <a:endParaRPr lang="en-GB"/>
        </a:p>
      </dgm:t>
    </dgm:pt>
    <dgm:pt modelId="{B5855736-2A58-4610-9CEA-5FFAAA519D6E}">
      <dgm:prSet phldrT="[Text]"/>
      <dgm:spPr/>
      <dgm:t>
        <a:bodyPr/>
        <a:lstStyle/>
        <a:p>
          <a:endParaRPr lang="en-GB" dirty="0"/>
        </a:p>
      </dgm:t>
    </dgm:pt>
    <dgm:pt modelId="{00C891D3-6C2B-42DF-A3B5-E4078585B12A}" type="parTrans" cxnId="{5D2F98D3-9083-43EE-A0C9-FA7C6D206277}">
      <dgm:prSet/>
      <dgm:spPr/>
      <dgm:t>
        <a:bodyPr/>
        <a:lstStyle/>
        <a:p>
          <a:endParaRPr lang="en-GB"/>
        </a:p>
      </dgm:t>
    </dgm:pt>
    <dgm:pt modelId="{3FD34CF9-8597-4ACC-9B97-31CFF421FD82}" type="sibTrans" cxnId="{5D2F98D3-9083-43EE-A0C9-FA7C6D206277}">
      <dgm:prSet/>
      <dgm:spPr/>
      <dgm:t>
        <a:bodyPr/>
        <a:lstStyle/>
        <a:p>
          <a:endParaRPr lang="en-GB"/>
        </a:p>
      </dgm:t>
    </dgm:pt>
    <dgm:pt modelId="{DEB4A436-4B7B-4CCE-8556-82BC728D6E57}">
      <dgm:prSet phldrT="[Text]"/>
      <dgm:spPr/>
      <dgm:t>
        <a:bodyPr/>
        <a:lstStyle/>
        <a:p>
          <a:endParaRPr lang="en-GB" dirty="0"/>
        </a:p>
      </dgm:t>
    </dgm:pt>
    <dgm:pt modelId="{9A7640D6-5E46-4B25-8BB8-499D34C8A924}" type="parTrans" cxnId="{2B126269-FB36-4CBB-BE7A-E1CFBA87F710}">
      <dgm:prSet/>
      <dgm:spPr/>
      <dgm:t>
        <a:bodyPr/>
        <a:lstStyle/>
        <a:p>
          <a:endParaRPr lang="en-GB"/>
        </a:p>
      </dgm:t>
    </dgm:pt>
    <dgm:pt modelId="{3DF6DF3F-FD60-455F-96B5-703B4CCB8F9E}" type="sibTrans" cxnId="{2B126269-FB36-4CBB-BE7A-E1CFBA87F710}">
      <dgm:prSet/>
      <dgm:spPr/>
      <dgm:t>
        <a:bodyPr/>
        <a:lstStyle/>
        <a:p>
          <a:endParaRPr lang="en-GB"/>
        </a:p>
      </dgm:t>
    </dgm:pt>
    <dgm:pt modelId="{030C0D77-BB25-49CD-8B43-BB54A456636C}" type="pres">
      <dgm:prSet presAssocID="{D92395B6-B46A-48D6-A658-4FFCDF033DAD}" presName="Name0" presStyleCnt="0">
        <dgm:presLayoutVars>
          <dgm:dir/>
          <dgm:resizeHandles val="exact"/>
        </dgm:presLayoutVars>
      </dgm:prSet>
      <dgm:spPr/>
    </dgm:pt>
    <dgm:pt modelId="{12576E16-CDA4-492D-B166-B49DA77B0F8E}" type="pres">
      <dgm:prSet presAssocID="{449BE6D5-BA81-4E48-B265-3FA571787647}" presName="parTxOnly" presStyleLbl="node1" presStyleIdx="0" presStyleCnt="6">
        <dgm:presLayoutVars>
          <dgm:bulletEnabled val="1"/>
        </dgm:presLayoutVars>
      </dgm:prSet>
      <dgm:spPr/>
    </dgm:pt>
    <dgm:pt modelId="{BC007BF7-9A94-4648-BEEF-0ACD3289BEC7}" type="pres">
      <dgm:prSet presAssocID="{E9B9EC53-7343-4EF8-95BE-6F69402A9039}" presName="parSpace" presStyleCnt="0"/>
      <dgm:spPr/>
    </dgm:pt>
    <dgm:pt modelId="{56183979-8C26-4E20-B02E-14057676FEF9}" type="pres">
      <dgm:prSet presAssocID="{4BF8729E-8FC7-4656-8966-B92BFE38A80C}" presName="parTxOnly" presStyleLbl="node1" presStyleIdx="1" presStyleCnt="6">
        <dgm:presLayoutVars>
          <dgm:bulletEnabled val="1"/>
        </dgm:presLayoutVars>
      </dgm:prSet>
      <dgm:spPr/>
    </dgm:pt>
    <dgm:pt modelId="{E197017F-102C-4458-94D6-F657B4D772E7}" type="pres">
      <dgm:prSet presAssocID="{1C24823D-0DF4-4F6B-82A4-047FBBE7E9C2}" presName="parSpace" presStyleCnt="0"/>
      <dgm:spPr/>
    </dgm:pt>
    <dgm:pt modelId="{3A2FF973-D45C-45B2-9C27-0D4E4639D36F}" type="pres">
      <dgm:prSet presAssocID="{A5E57285-B4FC-49A2-AA42-093ED8E14C1D}" presName="parTxOnly" presStyleLbl="node1" presStyleIdx="2" presStyleCnt="6">
        <dgm:presLayoutVars>
          <dgm:bulletEnabled val="1"/>
        </dgm:presLayoutVars>
      </dgm:prSet>
      <dgm:spPr/>
    </dgm:pt>
    <dgm:pt modelId="{BDCBEF23-AE33-4E77-86D2-38705E4821C1}" type="pres">
      <dgm:prSet presAssocID="{B8C0254A-C2E4-48C7-B9BD-ADCAA696EEF7}" presName="parSpace" presStyleCnt="0"/>
      <dgm:spPr/>
    </dgm:pt>
    <dgm:pt modelId="{35B0C34A-DC01-40C9-BD76-B0E66697797A}" type="pres">
      <dgm:prSet presAssocID="{B5855736-2A58-4610-9CEA-5FFAAA519D6E}" presName="parTxOnly" presStyleLbl="node1" presStyleIdx="3" presStyleCnt="6">
        <dgm:presLayoutVars>
          <dgm:bulletEnabled val="1"/>
        </dgm:presLayoutVars>
      </dgm:prSet>
      <dgm:spPr/>
    </dgm:pt>
    <dgm:pt modelId="{F82ED8FE-F78B-496B-822B-8191997FE5C9}" type="pres">
      <dgm:prSet presAssocID="{3FD34CF9-8597-4ACC-9B97-31CFF421FD82}" presName="parSpace" presStyleCnt="0"/>
      <dgm:spPr/>
    </dgm:pt>
    <dgm:pt modelId="{485B4512-D011-4629-9920-5165FC8961ED}" type="pres">
      <dgm:prSet presAssocID="{DEB4A436-4B7B-4CCE-8556-82BC728D6E57}" presName="parTxOnly" presStyleLbl="node1" presStyleIdx="4" presStyleCnt="6">
        <dgm:presLayoutVars>
          <dgm:bulletEnabled val="1"/>
        </dgm:presLayoutVars>
      </dgm:prSet>
      <dgm:spPr/>
    </dgm:pt>
    <dgm:pt modelId="{DD022A80-2F63-486A-8025-7FDBAD33349B}" type="pres">
      <dgm:prSet presAssocID="{3DF6DF3F-FD60-455F-96B5-703B4CCB8F9E}" presName="parSpace" presStyleCnt="0"/>
      <dgm:spPr/>
    </dgm:pt>
    <dgm:pt modelId="{9E43A25A-621C-45F3-AC63-1942B18E24C1}" type="pres">
      <dgm:prSet presAssocID="{6BBFC9A3-6473-4CA4-B175-A9358E702CC9}" presName="parTxOnly" presStyleLbl="node1" presStyleIdx="5" presStyleCnt="6">
        <dgm:presLayoutVars>
          <dgm:bulletEnabled val="1"/>
        </dgm:presLayoutVars>
      </dgm:prSet>
      <dgm:spPr/>
    </dgm:pt>
  </dgm:ptLst>
  <dgm:cxnLst>
    <dgm:cxn modelId="{20180B40-2583-4746-8033-1A3D439D7DF6}" type="presOf" srcId="{B5855736-2A58-4610-9CEA-5FFAAA519D6E}" destId="{35B0C34A-DC01-40C9-BD76-B0E66697797A}" srcOrd="0" destOrd="0" presId="urn:microsoft.com/office/officeart/2005/8/layout/hChevron3"/>
    <dgm:cxn modelId="{FD9EF463-F62A-4BD4-80E1-678A591976AD}" type="presOf" srcId="{A5E57285-B4FC-49A2-AA42-093ED8E14C1D}" destId="{3A2FF973-D45C-45B2-9C27-0D4E4639D36F}" srcOrd="0" destOrd="0" presId="urn:microsoft.com/office/officeart/2005/8/layout/hChevron3"/>
    <dgm:cxn modelId="{2B126269-FB36-4CBB-BE7A-E1CFBA87F710}" srcId="{D92395B6-B46A-48D6-A658-4FFCDF033DAD}" destId="{DEB4A436-4B7B-4CCE-8556-82BC728D6E57}" srcOrd="4" destOrd="0" parTransId="{9A7640D6-5E46-4B25-8BB8-499D34C8A924}" sibTransId="{3DF6DF3F-FD60-455F-96B5-703B4CCB8F9E}"/>
    <dgm:cxn modelId="{44E0986D-0C5D-4A3F-A01C-65A7A18AAD54}" srcId="{D92395B6-B46A-48D6-A658-4FFCDF033DAD}" destId="{449BE6D5-BA81-4E48-B265-3FA571787647}" srcOrd="0" destOrd="0" parTransId="{D4428112-D566-450C-AFF2-94874B8C0C95}" sibTransId="{E9B9EC53-7343-4EF8-95BE-6F69402A9039}"/>
    <dgm:cxn modelId="{EBE0ED53-9AD1-4FC4-85A3-3A9BB75AF585}" type="presOf" srcId="{6BBFC9A3-6473-4CA4-B175-A9358E702CC9}" destId="{9E43A25A-621C-45F3-AC63-1942B18E24C1}" srcOrd="0" destOrd="0" presId="urn:microsoft.com/office/officeart/2005/8/layout/hChevron3"/>
    <dgm:cxn modelId="{1B006081-6991-4FCF-A17F-5DC7F131BA61}" srcId="{D92395B6-B46A-48D6-A658-4FFCDF033DAD}" destId="{6BBFC9A3-6473-4CA4-B175-A9358E702CC9}" srcOrd="5" destOrd="0" parTransId="{8762D4CF-8B5D-4249-AAA2-BE33182606F2}" sibTransId="{B81A74D2-D05B-4F52-86D3-5B940D8F785E}"/>
    <dgm:cxn modelId="{43091D87-65CC-4BC2-9928-C712B711F0AF}" type="presOf" srcId="{DEB4A436-4B7B-4CCE-8556-82BC728D6E57}" destId="{485B4512-D011-4629-9920-5165FC8961ED}" srcOrd="0" destOrd="0" presId="urn:microsoft.com/office/officeart/2005/8/layout/hChevron3"/>
    <dgm:cxn modelId="{90B79F8E-1907-40CA-8BF6-578067099511}" srcId="{D92395B6-B46A-48D6-A658-4FFCDF033DAD}" destId="{4BF8729E-8FC7-4656-8966-B92BFE38A80C}" srcOrd="1" destOrd="0" parTransId="{06639968-C778-49EE-9D23-0DC2ACE8F1B9}" sibTransId="{1C24823D-0DF4-4F6B-82A4-047FBBE7E9C2}"/>
    <dgm:cxn modelId="{007358A9-8801-48C7-B3D7-5F4C00EADBB8}" type="presOf" srcId="{D92395B6-B46A-48D6-A658-4FFCDF033DAD}" destId="{030C0D77-BB25-49CD-8B43-BB54A456636C}" srcOrd="0" destOrd="0" presId="urn:microsoft.com/office/officeart/2005/8/layout/hChevron3"/>
    <dgm:cxn modelId="{2B7982C1-DE2B-4908-8CEF-76E84A25B2B4}" type="presOf" srcId="{449BE6D5-BA81-4E48-B265-3FA571787647}" destId="{12576E16-CDA4-492D-B166-B49DA77B0F8E}" srcOrd="0" destOrd="0" presId="urn:microsoft.com/office/officeart/2005/8/layout/hChevron3"/>
    <dgm:cxn modelId="{5D2F98D3-9083-43EE-A0C9-FA7C6D206277}" srcId="{D92395B6-B46A-48D6-A658-4FFCDF033DAD}" destId="{B5855736-2A58-4610-9CEA-5FFAAA519D6E}" srcOrd="3" destOrd="0" parTransId="{00C891D3-6C2B-42DF-A3B5-E4078585B12A}" sibTransId="{3FD34CF9-8597-4ACC-9B97-31CFF421FD82}"/>
    <dgm:cxn modelId="{98F1A0D3-CEF3-4B6B-817F-8C619FCC9457}" srcId="{D92395B6-B46A-48D6-A658-4FFCDF033DAD}" destId="{A5E57285-B4FC-49A2-AA42-093ED8E14C1D}" srcOrd="2" destOrd="0" parTransId="{BC82A681-51C1-4D60-8045-918C0C2EBE98}" sibTransId="{B8C0254A-C2E4-48C7-B9BD-ADCAA696EEF7}"/>
    <dgm:cxn modelId="{BAD017F5-5B4E-4926-A21F-988D6A922C43}" type="presOf" srcId="{4BF8729E-8FC7-4656-8966-B92BFE38A80C}" destId="{56183979-8C26-4E20-B02E-14057676FEF9}" srcOrd="0" destOrd="0" presId="urn:microsoft.com/office/officeart/2005/8/layout/hChevron3"/>
    <dgm:cxn modelId="{23222CA2-4C9C-46BA-BA8C-32A31F53B597}" type="presParOf" srcId="{030C0D77-BB25-49CD-8B43-BB54A456636C}" destId="{12576E16-CDA4-492D-B166-B49DA77B0F8E}" srcOrd="0" destOrd="0" presId="urn:microsoft.com/office/officeart/2005/8/layout/hChevron3"/>
    <dgm:cxn modelId="{AE2D5F8D-45D4-4184-B0D6-40F4B4DDAFEB}" type="presParOf" srcId="{030C0D77-BB25-49CD-8B43-BB54A456636C}" destId="{BC007BF7-9A94-4648-BEEF-0ACD3289BEC7}" srcOrd="1" destOrd="0" presId="urn:microsoft.com/office/officeart/2005/8/layout/hChevron3"/>
    <dgm:cxn modelId="{095739F8-B593-4030-9555-6ECC8A6AF6E0}" type="presParOf" srcId="{030C0D77-BB25-49CD-8B43-BB54A456636C}" destId="{56183979-8C26-4E20-B02E-14057676FEF9}" srcOrd="2" destOrd="0" presId="urn:microsoft.com/office/officeart/2005/8/layout/hChevron3"/>
    <dgm:cxn modelId="{31CB163B-0066-4DB7-ABBD-DE375EAC34F7}" type="presParOf" srcId="{030C0D77-BB25-49CD-8B43-BB54A456636C}" destId="{E197017F-102C-4458-94D6-F657B4D772E7}" srcOrd="3" destOrd="0" presId="urn:microsoft.com/office/officeart/2005/8/layout/hChevron3"/>
    <dgm:cxn modelId="{43F68BA5-B75F-4567-BE26-6EE57F9CAEDE}" type="presParOf" srcId="{030C0D77-BB25-49CD-8B43-BB54A456636C}" destId="{3A2FF973-D45C-45B2-9C27-0D4E4639D36F}" srcOrd="4" destOrd="0" presId="urn:microsoft.com/office/officeart/2005/8/layout/hChevron3"/>
    <dgm:cxn modelId="{DC2217CC-1B66-4AAC-9AF8-EAFD046C7B71}" type="presParOf" srcId="{030C0D77-BB25-49CD-8B43-BB54A456636C}" destId="{BDCBEF23-AE33-4E77-86D2-38705E4821C1}" srcOrd="5" destOrd="0" presId="urn:microsoft.com/office/officeart/2005/8/layout/hChevron3"/>
    <dgm:cxn modelId="{FAE0E617-6450-4D27-9D13-BE1AFD3B246F}" type="presParOf" srcId="{030C0D77-BB25-49CD-8B43-BB54A456636C}" destId="{35B0C34A-DC01-40C9-BD76-B0E66697797A}" srcOrd="6" destOrd="0" presId="urn:microsoft.com/office/officeart/2005/8/layout/hChevron3"/>
    <dgm:cxn modelId="{7A38167A-1C3E-4C1C-B84A-53EB6C12B5F8}" type="presParOf" srcId="{030C0D77-BB25-49CD-8B43-BB54A456636C}" destId="{F82ED8FE-F78B-496B-822B-8191997FE5C9}" srcOrd="7" destOrd="0" presId="urn:microsoft.com/office/officeart/2005/8/layout/hChevron3"/>
    <dgm:cxn modelId="{FF0F39BD-EAC7-4A3F-84E7-19314458B128}" type="presParOf" srcId="{030C0D77-BB25-49CD-8B43-BB54A456636C}" destId="{485B4512-D011-4629-9920-5165FC8961ED}" srcOrd="8" destOrd="0" presId="urn:microsoft.com/office/officeart/2005/8/layout/hChevron3"/>
    <dgm:cxn modelId="{64E8EADA-E6BE-45F1-AB99-418D792E0078}" type="presParOf" srcId="{030C0D77-BB25-49CD-8B43-BB54A456636C}" destId="{DD022A80-2F63-486A-8025-7FDBAD33349B}" srcOrd="9" destOrd="0" presId="urn:microsoft.com/office/officeart/2005/8/layout/hChevron3"/>
    <dgm:cxn modelId="{E6A2ECBE-CE3E-413A-9867-CF906E51ACD8}" type="presParOf" srcId="{030C0D77-BB25-49CD-8B43-BB54A456636C}" destId="{9E43A25A-621C-45F3-AC63-1942B18E24C1}" srcOrd="1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581B6D-5EA5-4D67-9345-4263E458F851}" type="doc">
      <dgm:prSet loTypeId="urn:microsoft.com/office/officeart/2005/8/layout/vList3" loCatId="list" qsTypeId="urn:microsoft.com/office/officeart/2005/8/quickstyle/simple1" qsCatId="simple" csTypeId="urn:microsoft.com/office/officeart/2005/8/colors/accent1_2" csCatId="accent1" phldr="1"/>
      <dgm:spPr/>
    </dgm:pt>
    <dgm:pt modelId="{F7538233-9EE1-4D8C-BCED-2344C8EE8D14}">
      <dgm:prSet phldrT="[Text]"/>
      <dgm:spPr>
        <a:solidFill>
          <a:schemeClr val="tx2">
            <a:lumMod val="90000"/>
            <a:lumOff val="10000"/>
          </a:schemeClr>
        </a:solidFill>
      </dgm:spPr>
      <dgm:t>
        <a:bodyPr/>
        <a:lstStyle/>
        <a:p>
          <a:r>
            <a:rPr lang="en-GB" b="1" dirty="0"/>
            <a:t>Programme Managers</a:t>
          </a:r>
        </a:p>
        <a:p>
          <a:r>
            <a:rPr lang="en-GB" dirty="0"/>
            <a:t>Works on behalf of the business sponsor to define business benefits and build and execute a plan that delivers them – people, process and technology change</a:t>
          </a:r>
        </a:p>
      </dgm:t>
    </dgm:pt>
    <dgm:pt modelId="{55F246BF-4C4F-4DDC-A3EA-B49DC8AE53D7}" type="parTrans" cxnId="{4C750606-2FB7-4D66-BA29-E6D1E89984C4}">
      <dgm:prSet/>
      <dgm:spPr/>
      <dgm:t>
        <a:bodyPr/>
        <a:lstStyle/>
        <a:p>
          <a:endParaRPr lang="en-GB"/>
        </a:p>
      </dgm:t>
    </dgm:pt>
    <dgm:pt modelId="{7C67A282-4058-466F-8AA6-CE336988202A}" type="sibTrans" cxnId="{4C750606-2FB7-4D66-BA29-E6D1E89984C4}">
      <dgm:prSet/>
      <dgm:spPr/>
      <dgm:t>
        <a:bodyPr/>
        <a:lstStyle/>
        <a:p>
          <a:endParaRPr lang="en-GB"/>
        </a:p>
      </dgm:t>
    </dgm:pt>
    <dgm:pt modelId="{8DD26B3F-CC4F-485E-9251-E75350E08BAC}">
      <dgm:prSet phldrT="[Text]"/>
      <dgm:spPr>
        <a:solidFill>
          <a:schemeClr val="tx2">
            <a:lumMod val="90000"/>
            <a:lumOff val="10000"/>
          </a:schemeClr>
        </a:solidFill>
      </dgm:spPr>
      <dgm:t>
        <a:bodyPr/>
        <a:lstStyle/>
        <a:p>
          <a:r>
            <a:rPr lang="en-GB" b="1" dirty="0"/>
            <a:t>Sales Enablement Consultants</a:t>
          </a:r>
        </a:p>
        <a:p>
          <a:r>
            <a:rPr lang="en-GB" dirty="0"/>
            <a:t>A subject matter expert in sales enablement best practice. They inform and uplift the very best that you have to offer with experiences from world-class sales organisations</a:t>
          </a:r>
        </a:p>
      </dgm:t>
    </dgm:pt>
    <dgm:pt modelId="{3B50E14C-DFAF-4301-A414-F8C8133D4996}" type="parTrans" cxnId="{B1A3325C-D3DF-49C7-992B-D290CC63FE52}">
      <dgm:prSet/>
      <dgm:spPr/>
      <dgm:t>
        <a:bodyPr/>
        <a:lstStyle/>
        <a:p>
          <a:endParaRPr lang="en-GB"/>
        </a:p>
      </dgm:t>
    </dgm:pt>
    <dgm:pt modelId="{B982DDE1-8127-40BB-B410-928957E277F7}" type="sibTrans" cxnId="{B1A3325C-D3DF-49C7-992B-D290CC63FE52}">
      <dgm:prSet/>
      <dgm:spPr/>
      <dgm:t>
        <a:bodyPr/>
        <a:lstStyle/>
        <a:p>
          <a:endParaRPr lang="en-GB"/>
        </a:p>
      </dgm:t>
    </dgm:pt>
    <dgm:pt modelId="{63A10543-AE9D-41EA-BDD3-C4349EB51BF3}">
      <dgm:prSet phldrT="[Text]" custT="1"/>
      <dgm:spPr>
        <a:solidFill>
          <a:schemeClr val="tx2">
            <a:lumMod val="90000"/>
            <a:lumOff val="10000"/>
          </a:schemeClr>
        </a:solidFill>
      </dgm:spPr>
      <dgm:t>
        <a:bodyPr/>
        <a:lstStyle/>
        <a:p>
          <a:r>
            <a:rPr lang="en-GB" sz="1200" b="1"/>
            <a:t>Business Analysts</a:t>
          </a:r>
        </a:p>
        <a:p>
          <a:r>
            <a:rPr lang="en-GB" sz="1200"/>
            <a:t>They work to facilitate the design of your target operating model – Sales Blueprint – by discovering the informal and undocumented processes that deliver the highest success and turning them into people, process and technology requirements</a:t>
          </a:r>
        </a:p>
      </dgm:t>
    </dgm:pt>
    <dgm:pt modelId="{12136890-15C7-4C21-B964-D59902EE02CB}" type="parTrans" cxnId="{DD0F31FA-BF89-4CCA-8991-C51CB4259565}">
      <dgm:prSet/>
      <dgm:spPr/>
      <dgm:t>
        <a:bodyPr/>
        <a:lstStyle/>
        <a:p>
          <a:endParaRPr lang="en-GB"/>
        </a:p>
      </dgm:t>
    </dgm:pt>
    <dgm:pt modelId="{3964DD3B-60E0-45E4-AE76-497344EAB883}" type="sibTrans" cxnId="{DD0F31FA-BF89-4CCA-8991-C51CB4259565}">
      <dgm:prSet/>
      <dgm:spPr/>
      <dgm:t>
        <a:bodyPr/>
        <a:lstStyle/>
        <a:p>
          <a:endParaRPr lang="en-GB"/>
        </a:p>
      </dgm:t>
    </dgm:pt>
    <dgm:pt modelId="{A77D2DE1-63EE-40BE-A90F-AC0FEB8DDA97}" type="pres">
      <dgm:prSet presAssocID="{F6581B6D-5EA5-4D67-9345-4263E458F851}" presName="linearFlow" presStyleCnt="0">
        <dgm:presLayoutVars>
          <dgm:dir/>
          <dgm:resizeHandles val="exact"/>
        </dgm:presLayoutVars>
      </dgm:prSet>
      <dgm:spPr/>
    </dgm:pt>
    <dgm:pt modelId="{F0D5EC25-E9A6-487E-8903-32649C79CEDA}" type="pres">
      <dgm:prSet presAssocID="{F7538233-9EE1-4D8C-BCED-2344C8EE8D14}" presName="composite" presStyleCnt="0"/>
      <dgm:spPr/>
    </dgm:pt>
    <dgm:pt modelId="{E51ED2F1-18EC-4581-96A3-03F3FB9554D3}" type="pres">
      <dgm:prSet presAssocID="{F7538233-9EE1-4D8C-BCED-2344C8EE8D14}" presName="imgShp" presStyleLbl="fgImgPlace1" presStyleIdx="0" presStyleCnt="3"/>
      <dgm:spPr>
        <a:solidFill>
          <a:schemeClr val="accent1"/>
        </a:solidFill>
      </dgm:spPr>
      <dgm:extLst>
        <a:ext uri="{E40237B7-FDA0-4F09-8148-C483321AD2D9}">
          <dgm14:cNvPr xmlns:dgm14="http://schemas.microsoft.com/office/drawing/2010/diagram" id="0" name="" descr="Gantt Chart with solid fill"/>
        </a:ext>
      </dgm:extLst>
    </dgm:pt>
    <dgm:pt modelId="{502B0700-1DA2-4710-8483-AD7E4AFC0788}" type="pres">
      <dgm:prSet presAssocID="{F7538233-9EE1-4D8C-BCED-2344C8EE8D14}" presName="txShp" presStyleLbl="node1" presStyleIdx="0" presStyleCnt="3">
        <dgm:presLayoutVars>
          <dgm:bulletEnabled val="1"/>
        </dgm:presLayoutVars>
      </dgm:prSet>
      <dgm:spPr/>
    </dgm:pt>
    <dgm:pt modelId="{BFA738DB-50C9-40DA-960C-B897DF2E8876}" type="pres">
      <dgm:prSet presAssocID="{7C67A282-4058-466F-8AA6-CE336988202A}" presName="spacing" presStyleCnt="0"/>
      <dgm:spPr/>
    </dgm:pt>
    <dgm:pt modelId="{C83B9F32-8D5A-47F5-B97F-9E49A7B4BFB4}" type="pres">
      <dgm:prSet presAssocID="{8DD26B3F-CC4F-485E-9251-E75350E08BAC}" presName="composite" presStyleCnt="0"/>
      <dgm:spPr/>
    </dgm:pt>
    <dgm:pt modelId="{2D5E47F9-FABC-4EBD-9F62-87BB0D1CB204}" type="pres">
      <dgm:prSet presAssocID="{8DD26B3F-CC4F-485E-9251-E75350E08BAC}" presName="imgShp" presStyleLbl="fgImgPlace1" presStyleIdx="1" presStyleCnt="3"/>
      <dgm:spPr>
        <a:solidFill>
          <a:schemeClr val="accent1"/>
        </a:solidFill>
      </dgm:spPr>
    </dgm:pt>
    <dgm:pt modelId="{18EEF2A2-E745-4831-BE14-45106729689C}" type="pres">
      <dgm:prSet presAssocID="{8DD26B3F-CC4F-485E-9251-E75350E08BAC}" presName="txShp" presStyleLbl="node1" presStyleIdx="1" presStyleCnt="3">
        <dgm:presLayoutVars>
          <dgm:bulletEnabled val="1"/>
        </dgm:presLayoutVars>
      </dgm:prSet>
      <dgm:spPr/>
    </dgm:pt>
    <dgm:pt modelId="{62E18017-A9A1-4419-8988-10EFF868C1C6}" type="pres">
      <dgm:prSet presAssocID="{B982DDE1-8127-40BB-B410-928957E277F7}" presName="spacing" presStyleCnt="0"/>
      <dgm:spPr/>
    </dgm:pt>
    <dgm:pt modelId="{A3BC7C9C-026B-4B5B-81CE-05231BD38092}" type="pres">
      <dgm:prSet presAssocID="{63A10543-AE9D-41EA-BDD3-C4349EB51BF3}" presName="composite" presStyleCnt="0"/>
      <dgm:spPr/>
    </dgm:pt>
    <dgm:pt modelId="{9CAD8157-725E-45F5-A71F-8CB2DE56FFFB}" type="pres">
      <dgm:prSet presAssocID="{63A10543-AE9D-41EA-BDD3-C4349EB51BF3}" presName="imgShp" presStyleLbl="fgImgPlace1" presStyleIdx="2" presStyleCnt="3"/>
      <dgm:spPr>
        <a:solidFill>
          <a:schemeClr val="accent1"/>
        </a:solidFill>
      </dgm:spPr>
    </dgm:pt>
    <dgm:pt modelId="{30E3FEB3-0A94-4FF8-BCF6-E057FEFE731F}" type="pres">
      <dgm:prSet presAssocID="{63A10543-AE9D-41EA-BDD3-C4349EB51BF3}" presName="txShp" presStyleLbl="node1" presStyleIdx="2" presStyleCnt="3">
        <dgm:presLayoutVars>
          <dgm:bulletEnabled val="1"/>
        </dgm:presLayoutVars>
      </dgm:prSet>
      <dgm:spPr/>
    </dgm:pt>
  </dgm:ptLst>
  <dgm:cxnLst>
    <dgm:cxn modelId="{4C750606-2FB7-4D66-BA29-E6D1E89984C4}" srcId="{F6581B6D-5EA5-4D67-9345-4263E458F851}" destId="{F7538233-9EE1-4D8C-BCED-2344C8EE8D14}" srcOrd="0" destOrd="0" parTransId="{55F246BF-4C4F-4DDC-A3EA-B49DC8AE53D7}" sibTransId="{7C67A282-4058-466F-8AA6-CE336988202A}"/>
    <dgm:cxn modelId="{5EE2E725-37D5-4605-A012-01FED57214A0}" type="presOf" srcId="{63A10543-AE9D-41EA-BDD3-C4349EB51BF3}" destId="{30E3FEB3-0A94-4FF8-BCF6-E057FEFE731F}" srcOrd="0" destOrd="0" presId="urn:microsoft.com/office/officeart/2005/8/layout/vList3"/>
    <dgm:cxn modelId="{492B523F-4A70-4730-A2DE-B438FAB3E344}" type="presOf" srcId="{F6581B6D-5EA5-4D67-9345-4263E458F851}" destId="{A77D2DE1-63EE-40BE-A90F-AC0FEB8DDA97}" srcOrd="0" destOrd="0" presId="urn:microsoft.com/office/officeart/2005/8/layout/vList3"/>
    <dgm:cxn modelId="{B1A3325C-D3DF-49C7-992B-D290CC63FE52}" srcId="{F6581B6D-5EA5-4D67-9345-4263E458F851}" destId="{8DD26B3F-CC4F-485E-9251-E75350E08BAC}" srcOrd="1" destOrd="0" parTransId="{3B50E14C-DFAF-4301-A414-F8C8133D4996}" sibTransId="{B982DDE1-8127-40BB-B410-928957E277F7}"/>
    <dgm:cxn modelId="{BAC87B80-8E18-4217-9B80-90ABC20F7A19}" type="presOf" srcId="{F7538233-9EE1-4D8C-BCED-2344C8EE8D14}" destId="{502B0700-1DA2-4710-8483-AD7E4AFC0788}" srcOrd="0" destOrd="0" presId="urn:microsoft.com/office/officeart/2005/8/layout/vList3"/>
    <dgm:cxn modelId="{DD0F31FA-BF89-4CCA-8991-C51CB4259565}" srcId="{F6581B6D-5EA5-4D67-9345-4263E458F851}" destId="{63A10543-AE9D-41EA-BDD3-C4349EB51BF3}" srcOrd="2" destOrd="0" parTransId="{12136890-15C7-4C21-B964-D59902EE02CB}" sibTransId="{3964DD3B-60E0-45E4-AE76-497344EAB883}"/>
    <dgm:cxn modelId="{D59E10FD-87A6-4E6C-ADC8-ECC42768632B}" type="presOf" srcId="{8DD26B3F-CC4F-485E-9251-E75350E08BAC}" destId="{18EEF2A2-E745-4831-BE14-45106729689C}" srcOrd="0" destOrd="0" presId="urn:microsoft.com/office/officeart/2005/8/layout/vList3"/>
    <dgm:cxn modelId="{5EAD457A-7D2C-4470-B10E-034D380C809F}" type="presParOf" srcId="{A77D2DE1-63EE-40BE-A90F-AC0FEB8DDA97}" destId="{F0D5EC25-E9A6-487E-8903-32649C79CEDA}" srcOrd="0" destOrd="0" presId="urn:microsoft.com/office/officeart/2005/8/layout/vList3"/>
    <dgm:cxn modelId="{F3617B85-84A5-4238-8ACA-C21BF8CB89F3}" type="presParOf" srcId="{F0D5EC25-E9A6-487E-8903-32649C79CEDA}" destId="{E51ED2F1-18EC-4581-96A3-03F3FB9554D3}" srcOrd="0" destOrd="0" presId="urn:microsoft.com/office/officeart/2005/8/layout/vList3"/>
    <dgm:cxn modelId="{B4D81095-0792-4A60-AC6E-265CEC7CC9EF}" type="presParOf" srcId="{F0D5EC25-E9A6-487E-8903-32649C79CEDA}" destId="{502B0700-1DA2-4710-8483-AD7E4AFC0788}" srcOrd="1" destOrd="0" presId="urn:microsoft.com/office/officeart/2005/8/layout/vList3"/>
    <dgm:cxn modelId="{5B1904E2-E4B7-44CA-A13A-12772964824B}" type="presParOf" srcId="{A77D2DE1-63EE-40BE-A90F-AC0FEB8DDA97}" destId="{BFA738DB-50C9-40DA-960C-B897DF2E8876}" srcOrd="1" destOrd="0" presId="urn:microsoft.com/office/officeart/2005/8/layout/vList3"/>
    <dgm:cxn modelId="{1D2128DC-48AE-4A94-B73B-1402FC5F0C33}" type="presParOf" srcId="{A77D2DE1-63EE-40BE-A90F-AC0FEB8DDA97}" destId="{C83B9F32-8D5A-47F5-B97F-9E49A7B4BFB4}" srcOrd="2" destOrd="0" presId="urn:microsoft.com/office/officeart/2005/8/layout/vList3"/>
    <dgm:cxn modelId="{A3EAE959-2A47-469B-A944-75E8472F46F9}" type="presParOf" srcId="{C83B9F32-8D5A-47F5-B97F-9E49A7B4BFB4}" destId="{2D5E47F9-FABC-4EBD-9F62-87BB0D1CB204}" srcOrd="0" destOrd="0" presId="urn:microsoft.com/office/officeart/2005/8/layout/vList3"/>
    <dgm:cxn modelId="{8A0742D7-FB00-457B-A0D7-03A3810F6F15}" type="presParOf" srcId="{C83B9F32-8D5A-47F5-B97F-9E49A7B4BFB4}" destId="{18EEF2A2-E745-4831-BE14-45106729689C}" srcOrd="1" destOrd="0" presId="urn:microsoft.com/office/officeart/2005/8/layout/vList3"/>
    <dgm:cxn modelId="{37EE30F2-F6AA-4CC0-8EF8-15DB9E0DE583}" type="presParOf" srcId="{A77D2DE1-63EE-40BE-A90F-AC0FEB8DDA97}" destId="{62E18017-A9A1-4419-8988-10EFF868C1C6}" srcOrd="3" destOrd="0" presId="urn:microsoft.com/office/officeart/2005/8/layout/vList3"/>
    <dgm:cxn modelId="{8C14E6C0-5795-48E8-BA33-33CB2E65ABEA}" type="presParOf" srcId="{A77D2DE1-63EE-40BE-A90F-AC0FEB8DDA97}" destId="{A3BC7C9C-026B-4B5B-81CE-05231BD38092}" srcOrd="4" destOrd="0" presId="urn:microsoft.com/office/officeart/2005/8/layout/vList3"/>
    <dgm:cxn modelId="{B0CB0AA0-EC6F-4FBD-82FA-C0E0F82F7150}" type="presParOf" srcId="{A3BC7C9C-026B-4B5B-81CE-05231BD38092}" destId="{9CAD8157-725E-45F5-A71F-8CB2DE56FFFB}" srcOrd="0" destOrd="0" presId="urn:microsoft.com/office/officeart/2005/8/layout/vList3"/>
    <dgm:cxn modelId="{17170276-CCAF-4533-A5B9-1C9299BADAAE}" type="presParOf" srcId="{A3BC7C9C-026B-4B5B-81CE-05231BD38092}" destId="{30E3FEB3-0A94-4FF8-BCF6-E057FEFE731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581B6D-5EA5-4D67-9345-4263E458F851}" type="doc">
      <dgm:prSet loTypeId="urn:microsoft.com/office/officeart/2005/8/layout/vList3" loCatId="list" qsTypeId="urn:microsoft.com/office/officeart/2005/8/quickstyle/simple1" qsCatId="simple" csTypeId="urn:microsoft.com/office/officeart/2005/8/colors/accent1_2" csCatId="accent1" phldr="1"/>
      <dgm:spPr/>
    </dgm:pt>
    <dgm:pt modelId="{F7538233-9EE1-4D8C-BCED-2344C8EE8D14}">
      <dgm:prSet phldrT="[Text]" custT="1"/>
      <dgm:spPr>
        <a:solidFill>
          <a:schemeClr val="tx2">
            <a:lumMod val="90000"/>
            <a:lumOff val="10000"/>
          </a:schemeClr>
        </a:solidFill>
      </dgm:spPr>
      <dgm:t>
        <a:bodyPr/>
        <a:lstStyle/>
        <a:p>
          <a:r>
            <a:rPr lang="en-GB" sz="1200" b="1" dirty="0"/>
            <a:t>CRM &amp; Sales Tech Functional Consultants</a:t>
          </a:r>
        </a:p>
        <a:p>
          <a:r>
            <a:rPr lang="en-GB" sz="1200" dirty="0"/>
            <a:t>Taking the requirements developed by the business analysts, uses their expert knowledge of CRM &amp; sales support tech to develop a solution design that meets those requirements while enhancing process efficiency and automation</a:t>
          </a:r>
        </a:p>
      </dgm:t>
    </dgm:pt>
    <dgm:pt modelId="{55F246BF-4C4F-4DDC-A3EA-B49DC8AE53D7}" type="parTrans" cxnId="{4C750606-2FB7-4D66-BA29-E6D1E89984C4}">
      <dgm:prSet/>
      <dgm:spPr/>
      <dgm:t>
        <a:bodyPr/>
        <a:lstStyle/>
        <a:p>
          <a:endParaRPr lang="en-GB"/>
        </a:p>
      </dgm:t>
    </dgm:pt>
    <dgm:pt modelId="{7C67A282-4058-466F-8AA6-CE336988202A}" type="sibTrans" cxnId="{4C750606-2FB7-4D66-BA29-E6D1E89984C4}">
      <dgm:prSet/>
      <dgm:spPr/>
      <dgm:t>
        <a:bodyPr/>
        <a:lstStyle/>
        <a:p>
          <a:endParaRPr lang="en-GB"/>
        </a:p>
      </dgm:t>
    </dgm:pt>
    <dgm:pt modelId="{8DD26B3F-CC4F-485E-9251-E75350E08BAC}">
      <dgm:prSet phldrT="[Text]" custT="1"/>
      <dgm:spPr>
        <a:solidFill>
          <a:schemeClr val="tx2">
            <a:lumMod val="90000"/>
            <a:lumOff val="10000"/>
          </a:schemeClr>
        </a:solidFill>
      </dgm:spPr>
      <dgm:t>
        <a:bodyPr/>
        <a:lstStyle/>
        <a:p>
          <a:r>
            <a:rPr lang="en-GB" sz="1200" b="1" dirty="0"/>
            <a:t>Change Management Consultants</a:t>
          </a:r>
        </a:p>
        <a:p>
          <a:r>
            <a:rPr lang="en-GB" sz="1200" dirty="0"/>
            <a:t>Mitigates one of the biggest transformation programme risks– inadequate business engagement &amp; adoption of the new sales blueprint - using a professional change management toolkit to guide your people through change</a:t>
          </a:r>
        </a:p>
      </dgm:t>
    </dgm:pt>
    <dgm:pt modelId="{3B50E14C-DFAF-4301-A414-F8C8133D4996}" type="parTrans" cxnId="{B1A3325C-D3DF-49C7-992B-D290CC63FE52}">
      <dgm:prSet/>
      <dgm:spPr/>
      <dgm:t>
        <a:bodyPr/>
        <a:lstStyle/>
        <a:p>
          <a:endParaRPr lang="en-GB"/>
        </a:p>
      </dgm:t>
    </dgm:pt>
    <dgm:pt modelId="{B982DDE1-8127-40BB-B410-928957E277F7}" type="sibTrans" cxnId="{B1A3325C-D3DF-49C7-992B-D290CC63FE52}">
      <dgm:prSet/>
      <dgm:spPr/>
      <dgm:t>
        <a:bodyPr/>
        <a:lstStyle/>
        <a:p>
          <a:endParaRPr lang="en-GB"/>
        </a:p>
      </dgm:t>
    </dgm:pt>
    <dgm:pt modelId="{63A10543-AE9D-41EA-BDD3-C4349EB51BF3}">
      <dgm:prSet phldrT="[Text]"/>
      <dgm:spPr>
        <a:solidFill>
          <a:schemeClr val="accent2"/>
        </a:solidFill>
      </dgm:spPr>
      <dgm:t>
        <a:bodyPr/>
        <a:lstStyle/>
        <a:p>
          <a:r>
            <a:rPr lang="en-GB" b="1" dirty="0"/>
            <a:t>Business Stakeholders &amp; Leadership</a:t>
          </a:r>
        </a:p>
        <a:p>
          <a:r>
            <a:rPr lang="en-GB" dirty="0"/>
            <a:t>The definition of the sales blueprint is the beginning of the change programme and requires visible leadership and business engagement from the outset to ensure effective collaboration in designing the sale blueprint </a:t>
          </a:r>
        </a:p>
      </dgm:t>
    </dgm:pt>
    <dgm:pt modelId="{3964DD3B-60E0-45E4-AE76-497344EAB883}" type="sibTrans" cxnId="{DD0F31FA-BF89-4CCA-8991-C51CB4259565}">
      <dgm:prSet/>
      <dgm:spPr/>
      <dgm:t>
        <a:bodyPr/>
        <a:lstStyle/>
        <a:p>
          <a:endParaRPr lang="en-GB"/>
        </a:p>
      </dgm:t>
    </dgm:pt>
    <dgm:pt modelId="{12136890-15C7-4C21-B964-D59902EE02CB}" type="parTrans" cxnId="{DD0F31FA-BF89-4CCA-8991-C51CB4259565}">
      <dgm:prSet/>
      <dgm:spPr/>
      <dgm:t>
        <a:bodyPr/>
        <a:lstStyle/>
        <a:p>
          <a:endParaRPr lang="en-GB"/>
        </a:p>
      </dgm:t>
    </dgm:pt>
    <dgm:pt modelId="{A77D2DE1-63EE-40BE-A90F-AC0FEB8DDA97}" type="pres">
      <dgm:prSet presAssocID="{F6581B6D-5EA5-4D67-9345-4263E458F851}" presName="linearFlow" presStyleCnt="0">
        <dgm:presLayoutVars>
          <dgm:dir/>
          <dgm:resizeHandles val="exact"/>
        </dgm:presLayoutVars>
      </dgm:prSet>
      <dgm:spPr/>
    </dgm:pt>
    <dgm:pt modelId="{F0D5EC25-E9A6-487E-8903-32649C79CEDA}" type="pres">
      <dgm:prSet presAssocID="{F7538233-9EE1-4D8C-BCED-2344C8EE8D14}" presName="composite" presStyleCnt="0"/>
      <dgm:spPr/>
    </dgm:pt>
    <dgm:pt modelId="{E51ED2F1-18EC-4581-96A3-03F3FB9554D3}" type="pres">
      <dgm:prSet presAssocID="{F7538233-9EE1-4D8C-BCED-2344C8EE8D14}" presName="imgShp" presStyleLbl="fgImgPlace1" presStyleIdx="0" presStyleCnt="3"/>
      <dgm:spPr>
        <a:solidFill>
          <a:schemeClr val="accent1"/>
        </a:solidFill>
      </dgm:spPr>
    </dgm:pt>
    <dgm:pt modelId="{502B0700-1DA2-4710-8483-AD7E4AFC0788}" type="pres">
      <dgm:prSet presAssocID="{F7538233-9EE1-4D8C-BCED-2344C8EE8D14}" presName="txShp" presStyleLbl="node1" presStyleIdx="0" presStyleCnt="3">
        <dgm:presLayoutVars>
          <dgm:bulletEnabled val="1"/>
        </dgm:presLayoutVars>
      </dgm:prSet>
      <dgm:spPr/>
    </dgm:pt>
    <dgm:pt modelId="{BFA738DB-50C9-40DA-960C-B897DF2E8876}" type="pres">
      <dgm:prSet presAssocID="{7C67A282-4058-466F-8AA6-CE336988202A}" presName="spacing" presStyleCnt="0"/>
      <dgm:spPr/>
    </dgm:pt>
    <dgm:pt modelId="{C83B9F32-8D5A-47F5-B97F-9E49A7B4BFB4}" type="pres">
      <dgm:prSet presAssocID="{8DD26B3F-CC4F-485E-9251-E75350E08BAC}" presName="composite" presStyleCnt="0"/>
      <dgm:spPr/>
    </dgm:pt>
    <dgm:pt modelId="{2D5E47F9-FABC-4EBD-9F62-87BB0D1CB204}" type="pres">
      <dgm:prSet presAssocID="{8DD26B3F-CC4F-485E-9251-E75350E08BAC}" presName="imgShp" presStyleLbl="fgImgPlace1" presStyleIdx="1" presStyleCnt="3"/>
      <dgm:spPr>
        <a:solidFill>
          <a:schemeClr val="accent1"/>
        </a:solidFill>
      </dgm:spPr>
    </dgm:pt>
    <dgm:pt modelId="{18EEF2A2-E745-4831-BE14-45106729689C}" type="pres">
      <dgm:prSet presAssocID="{8DD26B3F-CC4F-485E-9251-E75350E08BAC}" presName="txShp" presStyleLbl="node1" presStyleIdx="1" presStyleCnt="3">
        <dgm:presLayoutVars>
          <dgm:bulletEnabled val="1"/>
        </dgm:presLayoutVars>
      </dgm:prSet>
      <dgm:spPr/>
    </dgm:pt>
    <dgm:pt modelId="{62E18017-A9A1-4419-8988-10EFF868C1C6}" type="pres">
      <dgm:prSet presAssocID="{B982DDE1-8127-40BB-B410-928957E277F7}" presName="spacing" presStyleCnt="0"/>
      <dgm:spPr/>
    </dgm:pt>
    <dgm:pt modelId="{A3BC7C9C-026B-4B5B-81CE-05231BD38092}" type="pres">
      <dgm:prSet presAssocID="{63A10543-AE9D-41EA-BDD3-C4349EB51BF3}" presName="composite" presStyleCnt="0"/>
      <dgm:spPr/>
    </dgm:pt>
    <dgm:pt modelId="{9CAD8157-725E-45F5-A71F-8CB2DE56FFFB}" type="pres">
      <dgm:prSet presAssocID="{63A10543-AE9D-41EA-BDD3-C4349EB51BF3}" presName="imgShp" presStyleLbl="fgImgPlace1" presStyleIdx="2" presStyleCnt="3"/>
      <dgm:spPr>
        <a:solidFill>
          <a:schemeClr val="accent2">
            <a:lumMod val="60000"/>
            <a:lumOff val="40000"/>
          </a:schemeClr>
        </a:solidFill>
      </dgm:spPr>
    </dgm:pt>
    <dgm:pt modelId="{30E3FEB3-0A94-4FF8-BCF6-E057FEFE731F}" type="pres">
      <dgm:prSet presAssocID="{63A10543-AE9D-41EA-BDD3-C4349EB51BF3}" presName="txShp" presStyleLbl="node1" presStyleIdx="2" presStyleCnt="3">
        <dgm:presLayoutVars>
          <dgm:bulletEnabled val="1"/>
        </dgm:presLayoutVars>
      </dgm:prSet>
      <dgm:spPr/>
    </dgm:pt>
  </dgm:ptLst>
  <dgm:cxnLst>
    <dgm:cxn modelId="{4C750606-2FB7-4D66-BA29-E6D1E89984C4}" srcId="{F6581B6D-5EA5-4D67-9345-4263E458F851}" destId="{F7538233-9EE1-4D8C-BCED-2344C8EE8D14}" srcOrd="0" destOrd="0" parTransId="{55F246BF-4C4F-4DDC-A3EA-B49DC8AE53D7}" sibTransId="{7C67A282-4058-466F-8AA6-CE336988202A}"/>
    <dgm:cxn modelId="{5EE2E725-37D5-4605-A012-01FED57214A0}" type="presOf" srcId="{63A10543-AE9D-41EA-BDD3-C4349EB51BF3}" destId="{30E3FEB3-0A94-4FF8-BCF6-E057FEFE731F}" srcOrd="0" destOrd="0" presId="urn:microsoft.com/office/officeart/2005/8/layout/vList3"/>
    <dgm:cxn modelId="{492B523F-4A70-4730-A2DE-B438FAB3E344}" type="presOf" srcId="{F6581B6D-5EA5-4D67-9345-4263E458F851}" destId="{A77D2DE1-63EE-40BE-A90F-AC0FEB8DDA97}" srcOrd="0" destOrd="0" presId="urn:microsoft.com/office/officeart/2005/8/layout/vList3"/>
    <dgm:cxn modelId="{B1A3325C-D3DF-49C7-992B-D290CC63FE52}" srcId="{F6581B6D-5EA5-4D67-9345-4263E458F851}" destId="{8DD26B3F-CC4F-485E-9251-E75350E08BAC}" srcOrd="1" destOrd="0" parTransId="{3B50E14C-DFAF-4301-A414-F8C8133D4996}" sibTransId="{B982DDE1-8127-40BB-B410-928957E277F7}"/>
    <dgm:cxn modelId="{BAC87B80-8E18-4217-9B80-90ABC20F7A19}" type="presOf" srcId="{F7538233-9EE1-4D8C-BCED-2344C8EE8D14}" destId="{502B0700-1DA2-4710-8483-AD7E4AFC0788}" srcOrd="0" destOrd="0" presId="urn:microsoft.com/office/officeart/2005/8/layout/vList3"/>
    <dgm:cxn modelId="{DD0F31FA-BF89-4CCA-8991-C51CB4259565}" srcId="{F6581B6D-5EA5-4D67-9345-4263E458F851}" destId="{63A10543-AE9D-41EA-BDD3-C4349EB51BF3}" srcOrd="2" destOrd="0" parTransId="{12136890-15C7-4C21-B964-D59902EE02CB}" sibTransId="{3964DD3B-60E0-45E4-AE76-497344EAB883}"/>
    <dgm:cxn modelId="{D59E10FD-87A6-4E6C-ADC8-ECC42768632B}" type="presOf" srcId="{8DD26B3F-CC4F-485E-9251-E75350E08BAC}" destId="{18EEF2A2-E745-4831-BE14-45106729689C}" srcOrd="0" destOrd="0" presId="urn:microsoft.com/office/officeart/2005/8/layout/vList3"/>
    <dgm:cxn modelId="{5EAD457A-7D2C-4470-B10E-034D380C809F}" type="presParOf" srcId="{A77D2DE1-63EE-40BE-A90F-AC0FEB8DDA97}" destId="{F0D5EC25-E9A6-487E-8903-32649C79CEDA}" srcOrd="0" destOrd="0" presId="urn:microsoft.com/office/officeart/2005/8/layout/vList3"/>
    <dgm:cxn modelId="{F3617B85-84A5-4238-8ACA-C21BF8CB89F3}" type="presParOf" srcId="{F0D5EC25-E9A6-487E-8903-32649C79CEDA}" destId="{E51ED2F1-18EC-4581-96A3-03F3FB9554D3}" srcOrd="0" destOrd="0" presId="urn:microsoft.com/office/officeart/2005/8/layout/vList3"/>
    <dgm:cxn modelId="{B4D81095-0792-4A60-AC6E-265CEC7CC9EF}" type="presParOf" srcId="{F0D5EC25-E9A6-487E-8903-32649C79CEDA}" destId="{502B0700-1DA2-4710-8483-AD7E4AFC0788}" srcOrd="1" destOrd="0" presId="urn:microsoft.com/office/officeart/2005/8/layout/vList3"/>
    <dgm:cxn modelId="{5B1904E2-E4B7-44CA-A13A-12772964824B}" type="presParOf" srcId="{A77D2DE1-63EE-40BE-A90F-AC0FEB8DDA97}" destId="{BFA738DB-50C9-40DA-960C-B897DF2E8876}" srcOrd="1" destOrd="0" presId="urn:microsoft.com/office/officeart/2005/8/layout/vList3"/>
    <dgm:cxn modelId="{1D2128DC-48AE-4A94-B73B-1402FC5F0C33}" type="presParOf" srcId="{A77D2DE1-63EE-40BE-A90F-AC0FEB8DDA97}" destId="{C83B9F32-8D5A-47F5-B97F-9E49A7B4BFB4}" srcOrd="2" destOrd="0" presId="urn:microsoft.com/office/officeart/2005/8/layout/vList3"/>
    <dgm:cxn modelId="{A3EAE959-2A47-469B-A944-75E8472F46F9}" type="presParOf" srcId="{C83B9F32-8D5A-47F5-B97F-9E49A7B4BFB4}" destId="{2D5E47F9-FABC-4EBD-9F62-87BB0D1CB204}" srcOrd="0" destOrd="0" presId="urn:microsoft.com/office/officeart/2005/8/layout/vList3"/>
    <dgm:cxn modelId="{8A0742D7-FB00-457B-A0D7-03A3810F6F15}" type="presParOf" srcId="{C83B9F32-8D5A-47F5-B97F-9E49A7B4BFB4}" destId="{18EEF2A2-E745-4831-BE14-45106729689C}" srcOrd="1" destOrd="0" presId="urn:microsoft.com/office/officeart/2005/8/layout/vList3"/>
    <dgm:cxn modelId="{37EE30F2-F6AA-4CC0-8EF8-15DB9E0DE583}" type="presParOf" srcId="{A77D2DE1-63EE-40BE-A90F-AC0FEB8DDA97}" destId="{62E18017-A9A1-4419-8988-10EFF868C1C6}" srcOrd="3" destOrd="0" presId="urn:microsoft.com/office/officeart/2005/8/layout/vList3"/>
    <dgm:cxn modelId="{8C14E6C0-5795-48E8-BA33-33CB2E65ABEA}" type="presParOf" srcId="{A77D2DE1-63EE-40BE-A90F-AC0FEB8DDA97}" destId="{A3BC7C9C-026B-4B5B-81CE-05231BD38092}" srcOrd="4" destOrd="0" presId="urn:microsoft.com/office/officeart/2005/8/layout/vList3"/>
    <dgm:cxn modelId="{B0CB0AA0-EC6F-4FBD-82FA-C0E0F82F7150}" type="presParOf" srcId="{A3BC7C9C-026B-4B5B-81CE-05231BD38092}" destId="{9CAD8157-725E-45F5-A71F-8CB2DE56FFFB}" srcOrd="0" destOrd="0" presId="urn:microsoft.com/office/officeart/2005/8/layout/vList3"/>
    <dgm:cxn modelId="{17170276-CCAF-4533-A5B9-1C9299BADAAE}" type="presParOf" srcId="{A3BC7C9C-026B-4B5B-81CE-05231BD38092}" destId="{30E3FEB3-0A94-4FF8-BCF6-E057FEFE731F}"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4F6D7-34ED-45A4-8E65-97B66BB511FA}">
      <dsp:nvSpPr>
        <dsp:cNvPr id="0" name=""/>
        <dsp:cNvSpPr/>
      </dsp:nvSpPr>
      <dsp:spPr>
        <a:xfrm>
          <a:off x="6356" y="875019"/>
          <a:ext cx="1765898" cy="176589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Sales Excellence</a:t>
          </a:r>
        </a:p>
      </dsp:txBody>
      <dsp:txXfrm>
        <a:off x="264966" y="1133629"/>
        <a:ext cx="1248678" cy="1248678"/>
      </dsp:txXfrm>
    </dsp:sp>
    <dsp:sp modelId="{742E75C9-DD68-4AB9-9FEC-A6CCEE166F9C}">
      <dsp:nvSpPr>
        <dsp:cNvPr id="0" name=""/>
        <dsp:cNvSpPr/>
      </dsp:nvSpPr>
      <dsp:spPr>
        <a:xfrm>
          <a:off x="1915645" y="1245858"/>
          <a:ext cx="1024220" cy="102422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dirty="0"/>
        </a:p>
      </dsp:txBody>
      <dsp:txXfrm>
        <a:off x="2051405" y="1637520"/>
        <a:ext cx="752700" cy="240896"/>
      </dsp:txXfrm>
    </dsp:sp>
    <dsp:sp modelId="{C4708842-0E0E-4103-85F4-7265F42C88A0}">
      <dsp:nvSpPr>
        <dsp:cNvPr id="0" name=""/>
        <dsp:cNvSpPr/>
      </dsp:nvSpPr>
      <dsp:spPr>
        <a:xfrm>
          <a:off x="3083257" y="875019"/>
          <a:ext cx="1765898" cy="1765898"/>
        </a:xfrm>
        <a:prstGeom prst="ellips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Technology &amp; Data</a:t>
          </a:r>
        </a:p>
      </dsp:txBody>
      <dsp:txXfrm>
        <a:off x="3341867" y="1133629"/>
        <a:ext cx="1248678" cy="1248678"/>
      </dsp:txXfrm>
    </dsp:sp>
    <dsp:sp modelId="{9D5F1587-F85E-4786-B525-D4B29983938E}">
      <dsp:nvSpPr>
        <dsp:cNvPr id="0" name=""/>
        <dsp:cNvSpPr/>
      </dsp:nvSpPr>
      <dsp:spPr>
        <a:xfrm>
          <a:off x="4992546" y="1245858"/>
          <a:ext cx="1024220" cy="102422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dirty="0"/>
        </a:p>
      </dsp:txBody>
      <dsp:txXfrm>
        <a:off x="5128306" y="1637520"/>
        <a:ext cx="752700" cy="240896"/>
      </dsp:txXfrm>
    </dsp:sp>
    <dsp:sp modelId="{A601C80D-C743-421A-8006-6BA15558B486}">
      <dsp:nvSpPr>
        <dsp:cNvPr id="0" name=""/>
        <dsp:cNvSpPr/>
      </dsp:nvSpPr>
      <dsp:spPr>
        <a:xfrm>
          <a:off x="6160157" y="875019"/>
          <a:ext cx="1765898" cy="1765898"/>
        </a:xfrm>
        <a:prstGeom prst="ellipse">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Delivery Capability</a:t>
          </a:r>
        </a:p>
      </dsp:txBody>
      <dsp:txXfrm>
        <a:off x="6418767" y="1133629"/>
        <a:ext cx="1248678" cy="1248678"/>
      </dsp:txXfrm>
    </dsp:sp>
    <dsp:sp modelId="{5DADD3FF-282D-48A7-82DA-45C6ABEAB484}">
      <dsp:nvSpPr>
        <dsp:cNvPr id="0" name=""/>
        <dsp:cNvSpPr/>
      </dsp:nvSpPr>
      <dsp:spPr>
        <a:xfrm>
          <a:off x="8069446" y="1245858"/>
          <a:ext cx="1024220" cy="102422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dirty="0"/>
        </a:p>
      </dsp:txBody>
      <dsp:txXfrm>
        <a:off x="8205206" y="1456847"/>
        <a:ext cx="752700" cy="602242"/>
      </dsp:txXfrm>
    </dsp:sp>
    <dsp:sp modelId="{571B0D49-5605-4A82-BC35-6C9AA688E66E}">
      <dsp:nvSpPr>
        <dsp:cNvPr id="0" name=""/>
        <dsp:cNvSpPr/>
      </dsp:nvSpPr>
      <dsp:spPr>
        <a:xfrm>
          <a:off x="9237058" y="875019"/>
          <a:ext cx="1765898" cy="1765898"/>
        </a:xfrm>
        <a:prstGeom prst="ellipse">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Transformational Sales Growth</a:t>
          </a:r>
        </a:p>
      </dsp:txBody>
      <dsp:txXfrm>
        <a:off x="9495668" y="1133629"/>
        <a:ext cx="1248678" cy="124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76E16-CDA4-492D-B166-B49DA77B0F8E}">
      <dsp:nvSpPr>
        <dsp:cNvPr id="0" name=""/>
        <dsp:cNvSpPr/>
      </dsp:nvSpPr>
      <dsp:spPr>
        <a:xfrm>
          <a:off x="1201" y="0"/>
          <a:ext cx="1968561" cy="383131"/>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1201" y="0"/>
        <a:ext cx="1872778" cy="383131"/>
      </dsp:txXfrm>
    </dsp:sp>
    <dsp:sp modelId="{56183979-8C26-4E20-B02E-14057676FEF9}">
      <dsp:nvSpPr>
        <dsp:cNvPr id="0" name=""/>
        <dsp:cNvSpPr/>
      </dsp:nvSpPr>
      <dsp:spPr>
        <a:xfrm>
          <a:off x="1576051" y="0"/>
          <a:ext cx="1968561" cy="383131"/>
        </a:xfrm>
        <a:prstGeom prst="chevron">
          <a:avLst/>
        </a:prstGeom>
        <a:solidFill>
          <a:schemeClr val="accent1">
            <a:shade val="80000"/>
            <a:hueOff val="-22789"/>
            <a:satOff val="-9516"/>
            <a:lumOff val="70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1767617" y="0"/>
        <a:ext cx="1585430" cy="383131"/>
      </dsp:txXfrm>
    </dsp:sp>
    <dsp:sp modelId="{3A2FF973-D45C-45B2-9C27-0D4E4639D36F}">
      <dsp:nvSpPr>
        <dsp:cNvPr id="0" name=""/>
        <dsp:cNvSpPr/>
      </dsp:nvSpPr>
      <dsp:spPr>
        <a:xfrm>
          <a:off x="3150900" y="0"/>
          <a:ext cx="1968561" cy="383131"/>
        </a:xfrm>
        <a:prstGeom prst="chevron">
          <a:avLst/>
        </a:prstGeom>
        <a:solidFill>
          <a:schemeClr val="accent1">
            <a:shade val="80000"/>
            <a:hueOff val="-45579"/>
            <a:satOff val="-19033"/>
            <a:lumOff val="141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kern="1200" dirty="0"/>
            <a:t> </a:t>
          </a:r>
        </a:p>
      </dsp:txBody>
      <dsp:txXfrm>
        <a:off x="3342466" y="0"/>
        <a:ext cx="1585430" cy="383131"/>
      </dsp:txXfrm>
    </dsp:sp>
    <dsp:sp modelId="{35B0C34A-DC01-40C9-BD76-B0E66697797A}">
      <dsp:nvSpPr>
        <dsp:cNvPr id="0" name=""/>
        <dsp:cNvSpPr/>
      </dsp:nvSpPr>
      <dsp:spPr>
        <a:xfrm>
          <a:off x="4725750" y="0"/>
          <a:ext cx="1968561" cy="383131"/>
        </a:xfrm>
        <a:prstGeom prst="chevron">
          <a:avLst/>
        </a:prstGeom>
        <a:solidFill>
          <a:schemeClr val="accent1">
            <a:shade val="80000"/>
            <a:hueOff val="-68368"/>
            <a:satOff val="-28549"/>
            <a:lumOff val="2115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4917316" y="0"/>
        <a:ext cx="1585430" cy="383131"/>
      </dsp:txXfrm>
    </dsp:sp>
    <dsp:sp modelId="{485B4512-D011-4629-9920-5165FC8961ED}">
      <dsp:nvSpPr>
        <dsp:cNvPr id="0" name=""/>
        <dsp:cNvSpPr/>
      </dsp:nvSpPr>
      <dsp:spPr>
        <a:xfrm>
          <a:off x="6300599" y="0"/>
          <a:ext cx="1968561" cy="383131"/>
        </a:xfrm>
        <a:prstGeom prst="chevron">
          <a:avLst/>
        </a:prstGeom>
        <a:solidFill>
          <a:schemeClr val="accent1">
            <a:shade val="80000"/>
            <a:hueOff val="-91158"/>
            <a:satOff val="-38066"/>
            <a:lumOff val="282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6492165" y="0"/>
        <a:ext cx="1585430" cy="383131"/>
      </dsp:txXfrm>
    </dsp:sp>
    <dsp:sp modelId="{9E43A25A-621C-45F3-AC63-1942B18E24C1}">
      <dsp:nvSpPr>
        <dsp:cNvPr id="0" name=""/>
        <dsp:cNvSpPr/>
      </dsp:nvSpPr>
      <dsp:spPr>
        <a:xfrm>
          <a:off x="7875449" y="0"/>
          <a:ext cx="1968561" cy="383131"/>
        </a:xfrm>
        <a:prstGeom prst="chevron">
          <a:avLst/>
        </a:prstGeom>
        <a:solidFill>
          <a:schemeClr val="accent1">
            <a:shade val="80000"/>
            <a:hueOff val="-113947"/>
            <a:satOff val="-47582"/>
            <a:lumOff val="352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8067015" y="0"/>
        <a:ext cx="1585430" cy="383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B0700-1DA2-4710-8483-AD7E4AFC0788}">
      <dsp:nvSpPr>
        <dsp:cNvPr id="0" name=""/>
        <dsp:cNvSpPr/>
      </dsp:nvSpPr>
      <dsp:spPr>
        <a:xfrm rot="10800000">
          <a:off x="1455572" y="2247"/>
          <a:ext cx="4541467" cy="1246676"/>
        </a:xfrm>
        <a:prstGeom prst="homePlate">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975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Programme Managers</a:t>
          </a:r>
        </a:p>
        <a:p>
          <a:pPr marL="0" lvl="0" indent="0" algn="ctr" defTabSz="533400">
            <a:lnSpc>
              <a:spcPct val="90000"/>
            </a:lnSpc>
            <a:spcBef>
              <a:spcPct val="0"/>
            </a:spcBef>
            <a:spcAft>
              <a:spcPct val="35000"/>
            </a:spcAft>
            <a:buNone/>
          </a:pPr>
          <a:r>
            <a:rPr lang="en-GB" sz="1200" kern="1200" dirty="0"/>
            <a:t>Works on behalf of the business sponsor to define business benefits and build and execute a plan that delivers them – people, process and technology change</a:t>
          </a:r>
        </a:p>
      </dsp:txBody>
      <dsp:txXfrm rot="10800000">
        <a:off x="1767241" y="2247"/>
        <a:ext cx="4229798" cy="1246676"/>
      </dsp:txXfrm>
    </dsp:sp>
    <dsp:sp modelId="{E51ED2F1-18EC-4581-96A3-03F3FB9554D3}">
      <dsp:nvSpPr>
        <dsp:cNvPr id="0" name=""/>
        <dsp:cNvSpPr/>
      </dsp:nvSpPr>
      <dsp:spPr>
        <a:xfrm>
          <a:off x="832234" y="2247"/>
          <a:ext cx="1246676" cy="1246676"/>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EEF2A2-E745-4831-BE14-45106729689C}">
      <dsp:nvSpPr>
        <dsp:cNvPr id="0" name=""/>
        <dsp:cNvSpPr/>
      </dsp:nvSpPr>
      <dsp:spPr>
        <a:xfrm rot="10800000">
          <a:off x="1455572" y="1621065"/>
          <a:ext cx="4541467" cy="1246676"/>
        </a:xfrm>
        <a:prstGeom prst="homePlate">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975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Sales Enablement Consultants</a:t>
          </a:r>
        </a:p>
        <a:p>
          <a:pPr marL="0" lvl="0" indent="0" algn="ctr" defTabSz="533400">
            <a:lnSpc>
              <a:spcPct val="90000"/>
            </a:lnSpc>
            <a:spcBef>
              <a:spcPct val="0"/>
            </a:spcBef>
            <a:spcAft>
              <a:spcPct val="35000"/>
            </a:spcAft>
            <a:buNone/>
          </a:pPr>
          <a:r>
            <a:rPr lang="en-GB" sz="1200" kern="1200" dirty="0"/>
            <a:t>A subject matter expert in sales enablement best practice. They inform and uplift the very best that you have to offer with experiences from world-class sales organisations</a:t>
          </a:r>
        </a:p>
      </dsp:txBody>
      <dsp:txXfrm rot="10800000">
        <a:off x="1767241" y="1621065"/>
        <a:ext cx="4229798" cy="1246676"/>
      </dsp:txXfrm>
    </dsp:sp>
    <dsp:sp modelId="{2D5E47F9-FABC-4EBD-9F62-87BB0D1CB204}">
      <dsp:nvSpPr>
        <dsp:cNvPr id="0" name=""/>
        <dsp:cNvSpPr/>
      </dsp:nvSpPr>
      <dsp:spPr>
        <a:xfrm>
          <a:off x="832234" y="1621065"/>
          <a:ext cx="1246676" cy="1246676"/>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E3FEB3-0A94-4FF8-BCF6-E057FEFE731F}">
      <dsp:nvSpPr>
        <dsp:cNvPr id="0" name=""/>
        <dsp:cNvSpPr/>
      </dsp:nvSpPr>
      <dsp:spPr>
        <a:xfrm rot="10800000">
          <a:off x="1455572" y="3239883"/>
          <a:ext cx="4541467" cy="1246676"/>
        </a:xfrm>
        <a:prstGeom prst="homePlate">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975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a:t>Business Analysts</a:t>
          </a:r>
        </a:p>
        <a:p>
          <a:pPr marL="0" lvl="0" indent="0" algn="ctr" defTabSz="533400">
            <a:lnSpc>
              <a:spcPct val="90000"/>
            </a:lnSpc>
            <a:spcBef>
              <a:spcPct val="0"/>
            </a:spcBef>
            <a:spcAft>
              <a:spcPct val="35000"/>
            </a:spcAft>
            <a:buNone/>
          </a:pPr>
          <a:r>
            <a:rPr lang="en-GB" sz="1200" kern="1200"/>
            <a:t>They work to facilitate the design of your target operating model – Sales Blueprint – by discovering the informal and undocumented processes that deliver the highest success and turning them into people, process and technology requirements</a:t>
          </a:r>
        </a:p>
      </dsp:txBody>
      <dsp:txXfrm rot="10800000">
        <a:off x="1767241" y="3239883"/>
        <a:ext cx="4229798" cy="1246676"/>
      </dsp:txXfrm>
    </dsp:sp>
    <dsp:sp modelId="{9CAD8157-725E-45F5-A71F-8CB2DE56FFFB}">
      <dsp:nvSpPr>
        <dsp:cNvPr id="0" name=""/>
        <dsp:cNvSpPr/>
      </dsp:nvSpPr>
      <dsp:spPr>
        <a:xfrm>
          <a:off x="832234" y="3239883"/>
          <a:ext cx="1246676" cy="1246676"/>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B0700-1DA2-4710-8483-AD7E4AFC0788}">
      <dsp:nvSpPr>
        <dsp:cNvPr id="0" name=""/>
        <dsp:cNvSpPr/>
      </dsp:nvSpPr>
      <dsp:spPr>
        <a:xfrm rot="10800000">
          <a:off x="1455572" y="2247"/>
          <a:ext cx="4541467" cy="1246676"/>
        </a:xfrm>
        <a:prstGeom prst="homePlate">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975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CRM &amp; Sales Tech Functional Consultants</a:t>
          </a:r>
        </a:p>
        <a:p>
          <a:pPr marL="0" lvl="0" indent="0" algn="ctr" defTabSz="533400">
            <a:lnSpc>
              <a:spcPct val="90000"/>
            </a:lnSpc>
            <a:spcBef>
              <a:spcPct val="0"/>
            </a:spcBef>
            <a:spcAft>
              <a:spcPct val="35000"/>
            </a:spcAft>
            <a:buNone/>
          </a:pPr>
          <a:r>
            <a:rPr lang="en-GB" sz="1200" kern="1200" dirty="0"/>
            <a:t>Taking the requirements developed by the business analysts, uses their expert knowledge of CRM &amp; sales support tech to develop a solution design that meets those requirements while enhancing process efficiency and automation</a:t>
          </a:r>
        </a:p>
      </dsp:txBody>
      <dsp:txXfrm rot="10800000">
        <a:off x="1767241" y="2247"/>
        <a:ext cx="4229798" cy="1246676"/>
      </dsp:txXfrm>
    </dsp:sp>
    <dsp:sp modelId="{E51ED2F1-18EC-4581-96A3-03F3FB9554D3}">
      <dsp:nvSpPr>
        <dsp:cNvPr id="0" name=""/>
        <dsp:cNvSpPr/>
      </dsp:nvSpPr>
      <dsp:spPr>
        <a:xfrm>
          <a:off x="832234" y="2247"/>
          <a:ext cx="1246676" cy="1246676"/>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EEF2A2-E745-4831-BE14-45106729689C}">
      <dsp:nvSpPr>
        <dsp:cNvPr id="0" name=""/>
        <dsp:cNvSpPr/>
      </dsp:nvSpPr>
      <dsp:spPr>
        <a:xfrm rot="10800000">
          <a:off x="1455572" y="1621065"/>
          <a:ext cx="4541467" cy="1246676"/>
        </a:xfrm>
        <a:prstGeom prst="homePlate">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975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Change Management Consultants</a:t>
          </a:r>
        </a:p>
        <a:p>
          <a:pPr marL="0" lvl="0" indent="0" algn="ctr" defTabSz="533400">
            <a:lnSpc>
              <a:spcPct val="90000"/>
            </a:lnSpc>
            <a:spcBef>
              <a:spcPct val="0"/>
            </a:spcBef>
            <a:spcAft>
              <a:spcPct val="35000"/>
            </a:spcAft>
            <a:buNone/>
          </a:pPr>
          <a:r>
            <a:rPr lang="en-GB" sz="1200" kern="1200" dirty="0"/>
            <a:t>Mitigates one of the biggest transformation programme risks– inadequate business engagement &amp; adoption of the new sales blueprint - using a professional change management toolkit to guide your people through change</a:t>
          </a:r>
        </a:p>
      </dsp:txBody>
      <dsp:txXfrm rot="10800000">
        <a:off x="1767241" y="1621065"/>
        <a:ext cx="4229798" cy="1246676"/>
      </dsp:txXfrm>
    </dsp:sp>
    <dsp:sp modelId="{2D5E47F9-FABC-4EBD-9F62-87BB0D1CB204}">
      <dsp:nvSpPr>
        <dsp:cNvPr id="0" name=""/>
        <dsp:cNvSpPr/>
      </dsp:nvSpPr>
      <dsp:spPr>
        <a:xfrm>
          <a:off x="832234" y="1621065"/>
          <a:ext cx="1246676" cy="1246676"/>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E3FEB3-0A94-4FF8-BCF6-E057FEFE731F}">
      <dsp:nvSpPr>
        <dsp:cNvPr id="0" name=""/>
        <dsp:cNvSpPr/>
      </dsp:nvSpPr>
      <dsp:spPr>
        <a:xfrm rot="10800000">
          <a:off x="1455572" y="3239883"/>
          <a:ext cx="4541467" cy="1246676"/>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975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Business Stakeholders &amp; Leadership</a:t>
          </a:r>
        </a:p>
        <a:p>
          <a:pPr marL="0" lvl="0" indent="0" algn="ctr" defTabSz="533400">
            <a:lnSpc>
              <a:spcPct val="90000"/>
            </a:lnSpc>
            <a:spcBef>
              <a:spcPct val="0"/>
            </a:spcBef>
            <a:spcAft>
              <a:spcPct val="35000"/>
            </a:spcAft>
            <a:buNone/>
          </a:pPr>
          <a:r>
            <a:rPr lang="en-GB" sz="1200" kern="1200" dirty="0"/>
            <a:t>The definition of the sales blueprint is the beginning of the change programme and requires visible leadership and business engagement from the outset to ensure effective collaboration in designing the sale blueprint </a:t>
          </a:r>
        </a:p>
      </dsp:txBody>
      <dsp:txXfrm rot="10800000">
        <a:off x="1767241" y="3239883"/>
        <a:ext cx="4229798" cy="1246676"/>
      </dsp:txXfrm>
    </dsp:sp>
    <dsp:sp modelId="{9CAD8157-725E-45F5-A71F-8CB2DE56FFFB}">
      <dsp:nvSpPr>
        <dsp:cNvPr id="0" name=""/>
        <dsp:cNvSpPr/>
      </dsp:nvSpPr>
      <dsp:spPr>
        <a:xfrm>
          <a:off x="832234" y="3239883"/>
          <a:ext cx="1246676" cy="1246676"/>
        </a:xfrm>
        <a:prstGeom prst="ellipse">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C3974-0D1A-7F81-7B74-6900E0C313F5}"/>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2D2E2D"/>
              </a:solidFill>
              <a:uFillTx/>
              <a:latin typeface="Arial"/>
            </a:endParaRPr>
          </a:p>
        </p:txBody>
      </p:sp>
      <p:sp>
        <p:nvSpPr>
          <p:cNvPr id="3" name="Date Placeholder 2">
            <a:extLst>
              <a:ext uri="{FF2B5EF4-FFF2-40B4-BE49-F238E27FC236}">
                <a16:creationId xmlns:a16="http://schemas.microsoft.com/office/drawing/2014/main" id="{611E89A2-B41D-6410-A90A-2A50A1663C2D}"/>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C4582A-4463-4C7C-9ACE-F0E7772BF272}" type="datetime1">
              <a:rPr lang="en-US" sz="1200" b="0" i="0" u="none" strike="noStrike" kern="1200" cap="none" spc="0" baseline="0">
                <a:solidFill>
                  <a:srgbClr val="2D2E2D"/>
                </a:solidFill>
                <a:uFillTx/>
                <a:latin typeface="Arial"/>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1/21/2026</a:t>
            </a:fld>
            <a:endParaRPr lang="en-US" sz="1200" b="0" i="0" u="none" strike="noStrike" kern="1200" cap="none" spc="0" baseline="0">
              <a:solidFill>
                <a:srgbClr val="2D2E2D"/>
              </a:solidFill>
              <a:uFillTx/>
              <a:latin typeface="Arial"/>
            </a:endParaRPr>
          </a:p>
        </p:txBody>
      </p:sp>
      <p:sp>
        <p:nvSpPr>
          <p:cNvPr id="4" name="Footer Placeholder 3">
            <a:extLst>
              <a:ext uri="{FF2B5EF4-FFF2-40B4-BE49-F238E27FC236}">
                <a16:creationId xmlns:a16="http://schemas.microsoft.com/office/drawing/2014/main" id="{B8727994-F1A1-68C1-7F82-0CEE037DE8E1}"/>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2D2E2D"/>
              </a:solidFill>
              <a:uFillTx/>
              <a:latin typeface="Arial"/>
            </a:endParaRPr>
          </a:p>
        </p:txBody>
      </p:sp>
      <p:sp>
        <p:nvSpPr>
          <p:cNvPr id="5" name="Slide Number Placeholder 4">
            <a:extLst>
              <a:ext uri="{FF2B5EF4-FFF2-40B4-BE49-F238E27FC236}">
                <a16:creationId xmlns:a16="http://schemas.microsoft.com/office/drawing/2014/main" id="{13B4D21A-4A61-7AEA-8670-CA11EB30E8B5}"/>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ECEAD4-2306-4178-9AB6-8FB4A7768A25}" type="slidenum">
              <a:t>‹#›</a:t>
            </a:fld>
            <a:endParaRPr lang="en-US" sz="1200" b="0" i="0" u="none" strike="noStrike" kern="1200" cap="none" spc="0" baseline="0">
              <a:solidFill>
                <a:srgbClr val="2D2E2D"/>
              </a:solidFill>
              <a:uFillTx/>
              <a:latin typeface="Arial"/>
            </a:endParaRPr>
          </a:p>
        </p:txBody>
      </p:sp>
    </p:spTree>
    <p:extLst>
      <p:ext uri="{BB962C8B-B14F-4D97-AF65-F5344CB8AC3E}">
        <p14:creationId xmlns:p14="http://schemas.microsoft.com/office/powerpoint/2010/main" val="1900574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BAD9D8-3A1F-9541-3C81-43AE8783B57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1pPr>
          </a:lstStyle>
          <a:p>
            <a:pPr lvl="0"/>
            <a:endParaRPr lang="en-US"/>
          </a:p>
        </p:txBody>
      </p:sp>
      <p:sp>
        <p:nvSpPr>
          <p:cNvPr id="3" name="Date Placeholder 2">
            <a:extLst>
              <a:ext uri="{FF2B5EF4-FFF2-40B4-BE49-F238E27FC236}">
                <a16:creationId xmlns:a16="http://schemas.microsoft.com/office/drawing/2014/main" id="{94F703F2-E443-9233-5BB4-9C0F0B8F83C5}"/>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1pPr>
          </a:lstStyle>
          <a:p>
            <a:pPr lvl="0"/>
            <a:fld id="{F6AFEF6F-4906-4FED-869B-4E6B25ECAA63}" type="datetime1">
              <a:rPr lang="en-US"/>
              <a:pPr lvl="0"/>
              <a:t>1/21/2026</a:t>
            </a:fld>
            <a:endParaRPr lang="en-US"/>
          </a:p>
        </p:txBody>
      </p:sp>
      <p:sp>
        <p:nvSpPr>
          <p:cNvPr id="4" name="Slide Image Placeholder 3">
            <a:extLst>
              <a:ext uri="{FF2B5EF4-FFF2-40B4-BE49-F238E27FC236}">
                <a16:creationId xmlns:a16="http://schemas.microsoft.com/office/drawing/2014/main" id="{5E62A6CE-8866-B0FB-3C9C-B0E92A7E98BF}"/>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0862583-14D4-5AFD-9DED-E00486F8CCF2}"/>
              </a:ext>
            </a:extLst>
          </p:cNvPr>
          <p:cNvSpPr txBox="1">
            <a:spLocks noGrp="1"/>
          </p:cNvSpPr>
          <p:nvPr>
            <p:ph type="body" sz="quarter" idx="3"/>
          </p:nvPr>
        </p:nvSpPr>
        <p:spPr>
          <a:xfrm>
            <a:off x="685800" y="4400549"/>
            <a:ext cx="5486400" cy="308609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7FC63E5-D259-8F11-4D2D-C59CBA7EDDE6}"/>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1pPr>
          </a:lstStyle>
          <a:p>
            <a:pPr lvl="0"/>
            <a:endParaRPr lang="en-US"/>
          </a:p>
        </p:txBody>
      </p:sp>
      <p:sp>
        <p:nvSpPr>
          <p:cNvPr id="7" name="Slide Number Placeholder 6">
            <a:extLst>
              <a:ext uri="{FF2B5EF4-FFF2-40B4-BE49-F238E27FC236}">
                <a16:creationId xmlns:a16="http://schemas.microsoft.com/office/drawing/2014/main" id="{F7C9923A-ADA4-57EA-FD79-924A0D91622C}"/>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1pPr>
          </a:lstStyle>
          <a:p>
            <a:pPr lvl="0"/>
            <a:fld id="{EF7C2034-5BB3-4FEC-A85D-CF55FE0E27BB}" type="slidenum">
              <a:t>‹#›</a:t>
            </a:fld>
            <a:endParaRPr lang="en-US"/>
          </a:p>
        </p:txBody>
      </p:sp>
    </p:spTree>
    <p:extLst>
      <p:ext uri="{BB962C8B-B14F-4D97-AF65-F5344CB8AC3E}">
        <p14:creationId xmlns:p14="http://schemas.microsoft.com/office/powerpoint/2010/main" val="190032946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2D2E2D"/>
        </a:solidFill>
        <a:uFillTx/>
        <a:latin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1 - https://www.inflexion-point.com/Blog/bid/68132/Miller-Heiman-What-Can-You-Learn-From-Your-Top-Sales-Performers</a:t>
            </a:r>
          </a:p>
          <a:p>
            <a:r>
              <a:rPr lang="en-GB" dirty="0"/>
              <a:t>2 - https://www.inflexion-point.com/blog/bridging-the-gap-between-your-best-sales-people-and-the-rest</a:t>
            </a:r>
          </a:p>
          <a:p>
            <a:endParaRPr lang="en-GB" dirty="0"/>
          </a:p>
        </p:txBody>
      </p:sp>
      <p:sp>
        <p:nvSpPr>
          <p:cNvPr id="4" name="Slide Number Placeholder 3"/>
          <p:cNvSpPr>
            <a:spLocks noGrp="1"/>
          </p:cNvSpPr>
          <p:nvPr>
            <p:ph type="sldNum" sz="quarter" idx="5"/>
          </p:nvPr>
        </p:nvSpPr>
        <p:spPr/>
        <p:txBody>
          <a:bodyPr/>
          <a:lstStyle/>
          <a:p>
            <a:pPr>
              <a:defRPr/>
            </a:pPr>
            <a:fld id="{EA781347-D90A-4BAD-A3BC-A06E521747C8}" type="slidenum">
              <a:rPr lang="en-GB" smtClean="0"/>
              <a:pPr>
                <a:defRPr/>
              </a:pPr>
              <a:t>3</a:t>
            </a:fld>
            <a:endParaRPr lang="en-GB" dirty="0"/>
          </a:p>
        </p:txBody>
      </p:sp>
    </p:spTree>
    <p:extLst>
      <p:ext uri="{BB962C8B-B14F-4D97-AF65-F5344CB8AC3E}">
        <p14:creationId xmlns:p14="http://schemas.microsoft.com/office/powerpoint/2010/main" val="306122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1 - https://www.forbes.com/advisor/business/software/sales-statistics/</a:t>
            </a:r>
          </a:p>
          <a:p>
            <a:endParaRPr lang="en-GB" dirty="0"/>
          </a:p>
          <a:p>
            <a:r>
              <a:rPr lang="en-GB" dirty="0"/>
              <a:t>2 - https://www.rainsalestraining.com/blog/114-essential-sales-statistics-to-improve-performance</a:t>
            </a:r>
          </a:p>
          <a:p>
            <a:endParaRPr lang="en-GB" dirty="0"/>
          </a:p>
          <a:p>
            <a:r>
              <a:rPr lang="en-GB" dirty="0"/>
              <a:t>3 - https://flowstatesales.co.uk/resource-hub/measuring-the-impact-of-sales-enablement/</a:t>
            </a:r>
          </a:p>
          <a:p>
            <a:endParaRPr lang="en-GB" dirty="0"/>
          </a:p>
          <a:p>
            <a:r>
              <a:rPr lang="en-GB" dirty="0"/>
              <a:t>4 - https://qwilr.com/blog/sales-enablement-statistics/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EA781347-D90A-4BAD-A3BC-A06E521747C8}" type="slidenum">
              <a:rPr lang="en-GB" smtClean="0"/>
              <a:pPr>
                <a:defRPr/>
              </a:pPr>
              <a:t>5</a:t>
            </a:fld>
            <a:endParaRPr lang="en-GB" dirty="0"/>
          </a:p>
        </p:txBody>
      </p:sp>
    </p:spTree>
    <p:extLst>
      <p:ext uri="{BB962C8B-B14F-4D97-AF65-F5344CB8AC3E}">
        <p14:creationId xmlns:p14="http://schemas.microsoft.com/office/powerpoint/2010/main" val="109054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73B18-25AB-A266-9B49-F33056649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F1606-B474-EEB1-7C4F-7BE19F72195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080F983-CC1B-67E5-A753-56C5F98C16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A51934E-B879-6FFA-1B70-115494AEC5A1}"/>
              </a:ext>
            </a:extLst>
          </p:cNvPr>
          <p:cNvSpPr>
            <a:spLocks noGrp="1"/>
          </p:cNvSpPr>
          <p:nvPr>
            <p:ph type="sldNum" sz="quarter" idx="5"/>
          </p:nvPr>
        </p:nvSpPr>
        <p:spPr/>
        <p:txBody>
          <a:bodyPr/>
          <a:lstStyle/>
          <a:p>
            <a:fld id="{82869989-EB00-4EE7-BCB5-25BDC5BB29F8}" type="slidenum">
              <a:rPr lang="en-US" smtClean="0"/>
              <a:t>13</a:t>
            </a:fld>
            <a:endParaRPr lang="en-US"/>
          </a:p>
        </p:txBody>
      </p:sp>
    </p:spTree>
    <p:extLst>
      <p:ext uri="{BB962C8B-B14F-4D97-AF65-F5344CB8AC3E}">
        <p14:creationId xmlns:p14="http://schemas.microsoft.com/office/powerpoint/2010/main" val="50657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1.emf"/></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emf"/><Relationship Id="rId7" Type="http://schemas.openxmlformats.org/officeDocument/2006/relationships/image" Target="../media/image20.emf"/><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11.emf"/><Relationship Id="rId4" Type="http://schemas.openxmlformats.org/officeDocument/2006/relationships/image" Target="../media/image17.emf"/><Relationship Id="rId9" Type="http://schemas.openxmlformats.org/officeDocument/2006/relationships/image" Target="../media/image22.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emf"/><Relationship Id="rId1" Type="http://schemas.openxmlformats.org/officeDocument/2006/relationships/slideMaster" Target="../slideMasters/slideMaster3.xml"/><Relationship Id="rId5" Type="http://schemas.openxmlformats.org/officeDocument/2006/relationships/image" Target="../media/image16.emf"/><Relationship Id="rId4" Type="http://schemas.openxmlformats.org/officeDocument/2006/relationships/image" Target="../media/image11.emf"/></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emf"/><Relationship Id="rId7" Type="http://schemas.openxmlformats.org/officeDocument/2006/relationships/image" Target="../media/image20.emf"/><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9.png"/><Relationship Id="rId4" Type="http://schemas.openxmlformats.org/officeDocument/2006/relationships/image" Target="../media/image17.emf"/><Relationship Id="rId9" Type="http://schemas.openxmlformats.org/officeDocument/2006/relationships/image" Target="../media/image22.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6.emf"/><Relationship Id="rId4" Type="http://schemas.openxmlformats.org/officeDocument/2006/relationships/image" Target="../media/image11.emf"/></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emf"/><Relationship Id="rId7" Type="http://schemas.openxmlformats.org/officeDocument/2006/relationships/image" Target="../media/image20.emf"/><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9.png"/><Relationship Id="rId4" Type="http://schemas.openxmlformats.org/officeDocument/2006/relationships/image" Target="../media/image17.emf"/><Relationship Id="rId9" Type="http://schemas.openxmlformats.org/officeDocument/2006/relationships/image" Target="../media/image22.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30.emf"/><Relationship Id="rId4" Type="http://schemas.openxmlformats.org/officeDocument/2006/relationships/image" Target="../media/image4.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2.emf"/><Relationship Id="rId5" Type="http://schemas.openxmlformats.org/officeDocument/2006/relationships/image" Target="../media/image11.emf"/><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11.emf"/><Relationship Id="rId4" Type="http://schemas.openxmlformats.org/officeDocument/2006/relationships/image" Target="../media/image4.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6.emf"/><Relationship Id="rId5" Type="http://schemas.openxmlformats.org/officeDocument/2006/relationships/image" Target="../media/image11.emf"/><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1C6A-81AC-6E4A-7BF3-6567CFC7C487}"/>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228E29E-CDBF-E573-2E1D-C59CA1CAB301}"/>
              </a:ext>
            </a:extLst>
          </p:cNvPr>
          <p:cNvSpPr>
            <a:spLocks noGrp="1"/>
          </p:cNvSpPr>
          <p:nvPr>
            <p:ph type="ftr" sz="quarter" idx="10"/>
          </p:nvPr>
        </p:nvSpPr>
        <p:spPr>
          <a:xfrm>
            <a:off x="400050" y="6356349"/>
            <a:ext cx="48006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585FF5B7-E632-B793-F8EB-883FFEA813AE}"/>
              </a:ext>
            </a:extLst>
          </p:cNvPr>
          <p:cNvSpPr>
            <a:spLocks noGrp="1"/>
          </p:cNvSpPr>
          <p:nvPr>
            <p:ph type="sldNum" sz="quarter" idx="11"/>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612119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hoto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8CB868-927A-1DC2-56A7-D64A0801B4E9}"/>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5384102" y="3674050"/>
            <a:ext cx="6388797" cy="181707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5384102" y="2062124"/>
            <a:ext cx="6388797" cy="1366876"/>
          </a:xfrm>
        </p:spPr>
        <p:txBody>
          <a:bodyPr/>
          <a:lstStyle>
            <a:lvl1pPr>
              <a:defRPr>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82E064B3-BB17-9888-1A6F-8AB737A237F3}"/>
              </a:ext>
            </a:extLst>
          </p:cNvPr>
          <p:cNvSpPr>
            <a:spLocks noGrp="1"/>
          </p:cNvSpPr>
          <p:nvPr>
            <p:ph sz="quarter" idx="12"/>
          </p:nvPr>
        </p:nvSpPr>
        <p:spPr>
          <a:xfrm>
            <a:off x="390853" y="1272018"/>
            <a:ext cx="4551850" cy="4313962"/>
          </a:xfrm>
          <a:solidFill>
            <a:schemeClr val="bg1">
              <a:alpha val="32366"/>
            </a:schemeClr>
          </a:solidFill>
        </p:spPr>
        <p:txBody>
          <a:bodyPr/>
          <a:lstStyle>
            <a:lvl1pPr>
              <a:buNone/>
              <a:defRPr/>
            </a:lvl1pPr>
          </a:lstStyle>
          <a:p>
            <a:pPr lvl="0"/>
            <a:r>
              <a:rPr lang="en-US"/>
              <a:t>Click to edit Master text styles</a:t>
            </a:r>
          </a:p>
        </p:txBody>
      </p:sp>
      <p:pic>
        <p:nvPicPr>
          <p:cNvPr id="4" name="Picture 3">
            <a:extLst>
              <a:ext uri="{FF2B5EF4-FFF2-40B4-BE49-F238E27FC236}">
                <a16:creationId xmlns:a16="http://schemas.microsoft.com/office/drawing/2014/main" id="{8F656D10-ECDC-198A-B2FF-25623C670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4665089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Photo 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1" y="1989437"/>
            <a:ext cx="5284058" cy="433722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11382375"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1989437"/>
            <a:ext cx="5676900" cy="4337221"/>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D6EDEA36-3A42-16C3-74E4-7776BAFE482E}"/>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B0BA6EA4-7322-60F2-ADA6-D6885204A4E7}"/>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0716969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Photo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1" y="2693773"/>
            <a:ext cx="5284058" cy="3632885"/>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1" y="556055"/>
            <a:ext cx="5284058" cy="1828799"/>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556055"/>
            <a:ext cx="5676900" cy="5770603"/>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06261D36-5E50-16CA-05F8-B7EBEB64E928}"/>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0D29F207-087E-BDA2-C522-5F5BFEEF3233}"/>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567228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Photo 1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1940011"/>
            <a:ext cx="4283162" cy="4386648"/>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4283162" cy="1136821"/>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029200" y="556055"/>
            <a:ext cx="6743699" cy="5770603"/>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CD695A39-C3F3-0163-D41E-E7A6B51FC9FB}"/>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1E6150E-9472-9EB2-4E6F-6C3B0ACA0F7A}"/>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9885993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390525" y="2733048"/>
            <a:ext cx="570547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4" y="2733047"/>
            <a:ext cx="548511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423091"/>
            <a:ext cx="11382375"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24" y="2130425"/>
            <a:ext cx="11382375"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Footer Placeholder 1">
            <a:extLst>
              <a:ext uri="{FF2B5EF4-FFF2-40B4-BE49-F238E27FC236}">
                <a16:creationId xmlns:a16="http://schemas.microsoft.com/office/drawing/2014/main" id="{7C73E23A-7B65-3318-97CE-83B05796A40A}"/>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6A9AD36A-0756-A534-0378-6E325F7EF8B2}"/>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975777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75" y="2733048"/>
            <a:ext cx="569592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5" y="2733047"/>
            <a:ext cx="5481854"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396790" y="1423091"/>
            <a:ext cx="11372850"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50" y="2130425"/>
            <a:ext cx="5695925"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Text Placeholder 8">
            <a:extLst>
              <a:ext uri="{FF2B5EF4-FFF2-40B4-BE49-F238E27FC236}">
                <a16:creationId xmlns:a16="http://schemas.microsoft.com/office/drawing/2014/main" id="{42FAE5B7-DAA8-642C-17C0-5EF28067323F}"/>
              </a:ext>
            </a:extLst>
          </p:cNvPr>
          <p:cNvSpPr>
            <a:spLocks noGrp="1"/>
          </p:cNvSpPr>
          <p:nvPr>
            <p:ph type="body" sz="quarter" idx="16" hasCustomPrompt="1"/>
          </p:nvPr>
        </p:nvSpPr>
        <p:spPr>
          <a:xfrm>
            <a:off x="6262946" y="2130425"/>
            <a:ext cx="5509954"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6" name="Footer Placeholder 5">
            <a:extLst>
              <a:ext uri="{FF2B5EF4-FFF2-40B4-BE49-F238E27FC236}">
                <a16:creationId xmlns:a16="http://schemas.microsoft.com/office/drawing/2014/main" id="{7ED5334D-8F54-93E6-CE3C-655AA7A37976}"/>
              </a:ext>
            </a:extLst>
          </p:cNvPr>
          <p:cNvSpPr>
            <a:spLocks noGrp="1"/>
          </p:cNvSpPr>
          <p:nvPr>
            <p:ph type="ftr" sz="quarter" idx="17"/>
          </p:nvPr>
        </p:nvSpPr>
        <p:spPr>
          <a:xfrm>
            <a:off x="400050" y="6356349"/>
            <a:ext cx="4114800" cy="365125"/>
          </a:xfrm>
          <a:prstGeom prst="rect">
            <a:avLst/>
          </a:prstGeom>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DD3C39F9-4F59-6235-9F06-51377E0E69D9}"/>
              </a:ext>
            </a:extLst>
          </p:cNvPr>
          <p:cNvSpPr>
            <a:spLocks noGrp="1"/>
          </p:cNvSpPr>
          <p:nvPr>
            <p:ph type="sldNum" sz="quarter" idx="18"/>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4719756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4629149" cy="1260388"/>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387546" y="556055"/>
            <a:ext cx="6385354" cy="5770603"/>
          </a:xfrm>
        </p:spPr>
        <p:txBody>
          <a:bodyPr/>
          <a:lstStyle>
            <a:lvl1pPr>
              <a:buNone/>
              <a:defRPr/>
            </a:lvl1pPr>
          </a:lstStyle>
          <a:p>
            <a:pPr lvl="0"/>
            <a:endParaRPr lang="en-GB"/>
          </a:p>
        </p:txBody>
      </p:sp>
      <p:sp>
        <p:nvSpPr>
          <p:cNvPr id="2" name="Text Placeholder 8">
            <a:extLst>
              <a:ext uri="{FF2B5EF4-FFF2-40B4-BE49-F238E27FC236}">
                <a16:creationId xmlns:a16="http://schemas.microsoft.com/office/drawing/2014/main" id="{B300956C-1AC1-8E66-CF66-B6AD2E057A59}"/>
              </a:ext>
            </a:extLst>
          </p:cNvPr>
          <p:cNvSpPr>
            <a:spLocks noGrp="1"/>
          </p:cNvSpPr>
          <p:nvPr>
            <p:ph type="body" sz="quarter" idx="15" hasCustomPrompt="1"/>
          </p:nvPr>
        </p:nvSpPr>
        <p:spPr>
          <a:xfrm>
            <a:off x="400050" y="1994501"/>
            <a:ext cx="4629149" cy="2293294"/>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3" name="Footer Placeholder 2">
            <a:extLst>
              <a:ext uri="{FF2B5EF4-FFF2-40B4-BE49-F238E27FC236}">
                <a16:creationId xmlns:a16="http://schemas.microsoft.com/office/drawing/2014/main" id="{2C968418-909E-7F9D-3189-2E193A8CF8D4}"/>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5" name="Slide Number Placeholder 4">
            <a:extLst>
              <a:ext uri="{FF2B5EF4-FFF2-40B4-BE49-F238E27FC236}">
                <a16:creationId xmlns:a16="http://schemas.microsoft.com/office/drawing/2014/main" id="{D630916F-0B71-2645-3BCC-D6C34776186E}"/>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750958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5362831" y="556055"/>
            <a:ext cx="6419593" cy="5770602"/>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6"/>
            <a:ext cx="4629150" cy="1285101"/>
          </a:xfr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B300956C-1AC1-8E66-CF66-B6AD2E057A59}"/>
              </a:ext>
            </a:extLst>
          </p:cNvPr>
          <p:cNvSpPr>
            <a:spLocks noGrp="1"/>
          </p:cNvSpPr>
          <p:nvPr>
            <p:ph type="body" sz="quarter" idx="15" hasCustomPrompt="1"/>
          </p:nvPr>
        </p:nvSpPr>
        <p:spPr>
          <a:xfrm>
            <a:off x="400050" y="2080998"/>
            <a:ext cx="4629150" cy="2293294"/>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3" name="Footer Placeholder 2">
            <a:extLst>
              <a:ext uri="{FF2B5EF4-FFF2-40B4-BE49-F238E27FC236}">
                <a16:creationId xmlns:a16="http://schemas.microsoft.com/office/drawing/2014/main" id="{C6E47515-BA7A-CF7C-5772-9DC709DBC6E8}"/>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A08464A4-3C36-7DE5-EF97-9D0DC1C38116}"/>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18326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clusion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4"/>
            <a:ext cx="6054296"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400049" y="2706129"/>
            <a:ext cx="11372849" cy="2879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A858B277-8D2B-B006-15EC-BF8A7A92D44D}"/>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A6334B4B-80B1-8050-ED09-FA735814EC58}"/>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486733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clusion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2712308"/>
            <a:ext cx="5477648"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6314303" y="2706130"/>
            <a:ext cx="5458597" cy="14333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D91C165E-1BD5-C1C6-16A0-ECFB25B4025B}"/>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52DA9B03-3668-B820-09B5-C087204A41EE}"/>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0681502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nclusion 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1" y="1791731"/>
            <a:ext cx="8262034"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400051" y="3620530"/>
            <a:ext cx="8262035" cy="14333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E3D1B66A-9B46-BFD6-6C2B-A720DD376FEC}"/>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485DB72F-E625-7DBB-9AF8-8F3E41809AC0}"/>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174634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8CB868-927A-1DC2-56A7-D64A0801B4E9}"/>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390852" y="2062123"/>
            <a:ext cx="5014896" cy="644007"/>
          </a:xfrm>
        </p:spPr>
        <p:txBody>
          <a:bodyPr/>
          <a:lstStyle>
            <a:lvl1pPr>
              <a:defRPr>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82E064B3-BB17-9888-1A6F-8AB737A237F3}"/>
              </a:ext>
            </a:extLst>
          </p:cNvPr>
          <p:cNvSpPr>
            <a:spLocks noGrp="1"/>
          </p:cNvSpPr>
          <p:nvPr>
            <p:ph sz="quarter" idx="12"/>
          </p:nvPr>
        </p:nvSpPr>
        <p:spPr>
          <a:xfrm>
            <a:off x="6117645" y="2062123"/>
            <a:ext cx="5683503" cy="2156982"/>
          </a:xfrm>
          <a:solidFill>
            <a:schemeClr val="bg1">
              <a:alpha val="32366"/>
            </a:schemeClr>
          </a:solidFill>
        </p:spPr>
        <p:txBody>
          <a:bodyPr/>
          <a:lstStyle>
            <a:lvl1pPr>
              <a:buNone/>
              <a:defRPr/>
            </a:lvl1pPr>
          </a:lstStyle>
          <a:p>
            <a:pPr lvl="0"/>
            <a:r>
              <a:rPr lang="en-US"/>
              <a:t>Click to edit Master text styles</a:t>
            </a:r>
          </a:p>
        </p:txBody>
      </p:sp>
      <p:pic>
        <p:nvPicPr>
          <p:cNvPr id="4" name="Picture 3">
            <a:extLst>
              <a:ext uri="{FF2B5EF4-FFF2-40B4-BE49-F238E27FC236}">
                <a16:creationId xmlns:a16="http://schemas.microsoft.com/office/drawing/2014/main" id="{CF5F1872-0860-9559-916D-331359CF13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511743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Light Copy Slide 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00050" y="0"/>
            <a:ext cx="3977494"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896786" y="3638127"/>
            <a:ext cx="6876114" cy="262116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FA4143CB-2275-A345-35F7-A66667B62B34}"/>
              </a:ext>
            </a:extLst>
          </p:cNvPr>
          <p:cNvSpPr>
            <a:spLocks noGrp="1"/>
          </p:cNvSpPr>
          <p:nvPr>
            <p:ph type="title"/>
          </p:nvPr>
        </p:nvSpPr>
        <p:spPr>
          <a:xfrm>
            <a:off x="4896786" y="2838240"/>
            <a:ext cx="6876113" cy="585627"/>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413B6F4C-D230-6F79-09E4-FCA42FDEBB1B}"/>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0004622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Light Copy Slide 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7648489" y="-5133"/>
            <a:ext cx="4114800"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3385023"/>
            <a:ext cx="6705601" cy="2791939"/>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562A8CB7-1636-F176-8DDD-2858A7D71F83}"/>
              </a:ext>
            </a:extLst>
          </p:cNvPr>
          <p:cNvSpPr>
            <a:spLocks noGrp="1"/>
          </p:cNvSpPr>
          <p:nvPr>
            <p:ph type="title"/>
          </p:nvPr>
        </p:nvSpPr>
        <p:spPr>
          <a:xfrm>
            <a:off x="400050" y="2585137"/>
            <a:ext cx="6705601" cy="585627"/>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2B48FA45-69B3-E10F-4965-69625762F06D}"/>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CA18315E-BBA4-E553-DF1F-7A65810517F9}"/>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5607358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Light Copy Slide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6110237" y="802429"/>
            <a:ext cx="5670276" cy="5359831"/>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11487" y="1716559"/>
            <a:ext cx="5419470" cy="444570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B2C4B255-3827-7AF0-D878-9F2187477BCB}"/>
              </a:ext>
            </a:extLst>
          </p:cNvPr>
          <p:cNvSpPr>
            <a:spLocks noGrp="1"/>
          </p:cNvSpPr>
          <p:nvPr>
            <p:ph type="title"/>
          </p:nvPr>
        </p:nvSpPr>
        <p:spPr>
          <a:xfrm>
            <a:off x="400050" y="802429"/>
            <a:ext cx="5419470" cy="585627"/>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9D05F798-4ED8-6E7D-B30B-2EABF4EECDD7}"/>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8E2D471C-D745-1FA6-34C7-C845A243E320}"/>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262207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Light Copy Slide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00050" y="0"/>
            <a:ext cx="5695950"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513224" y="1716559"/>
            <a:ext cx="5259675" cy="444570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B27BA557-BA09-9EC2-B2A7-0575C88F7D56}"/>
              </a:ext>
            </a:extLst>
          </p:cNvPr>
          <p:cNvSpPr>
            <a:spLocks noGrp="1"/>
          </p:cNvSpPr>
          <p:nvPr>
            <p:ph type="title"/>
          </p:nvPr>
        </p:nvSpPr>
        <p:spPr>
          <a:xfrm>
            <a:off x="6513224" y="802429"/>
            <a:ext cx="5259675" cy="585627"/>
          </a:xfrm>
        </p:spPr>
        <p:txBody>
          <a:bodyPr/>
          <a:lstStyle/>
          <a:p>
            <a:r>
              <a:rPr lang="en-US"/>
              <a:t>Click to edit Master title style</a:t>
            </a:r>
            <a:endParaRPr lang="en-GB"/>
          </a:p>
        </p:txBody>
      </p:sp>
    </p:spTree>
    <p:extLst>
      <p:ext uri="{BB962C8B-B14F-4D97-AF65-F5344CB8AC3E}">
        <p14:creationId xmlns:p14="http://schemas.microsoft.com/office/powerpoint/2010/main" val="12879186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Light Copy Slide 0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678017" y="225288"/>
            <a:ext cx="7513983" cy="6632712"/>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385458"/>
            <a:ext cx="5126107" cy="3226502"/>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7C22F427-A54D-C748-44FF-F4E005BEC296}"/>
              </a:ext>
            </a:extLst>
          </p:cNvPr>
          <p:cNvSpPr>
            <a:spLocks noGrp="1"/>
          </p:cNvSpPr>
          <p:nvPr>
            <p:ph type="title"/>
          </p:nvPr>
        </p:nvSpPr>
        <p:spPr>
          <a:xfrm>
            <a:off x="400050" y="1471327"/>
            <a:ext cx="5126107" cy="585627"/>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450CAE9-82DB-8BDB-FBD5-6C3B2E2BDF60}"/>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BE83147A-5B60-7B42-D559-9EDE71FB8674}"/>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219908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Light Copy Slide 0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0" y="225288"/>
            <a:ext cx="7513983" cy="6632712"/>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864191" y="2385458"/>
            <a:ext cx="4908710" cy="3226502"/>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A5D836E4-F8A7-E034-5614-F04632C6A335}"/>
              </a:ext>
            </a:extLst>
          </p:cNvPr>
          <p:cNvSpPr>
            <a:spLocks noGrp="1"/>
          </p:cNvSpPr>
          <p:nvPr>
            <p:ph type="title"/>
          </p:nvPr>
        </p:nvSpPr>
        <p:spPr>
          <a:xfrm>
            <a:off x="6864191" y="1471327"/>
            <a:ext cx="4908709" cy="585627"/>
          </a:xfrm>
        </p:spPr>
        <p:txBody>
          <a:bodyPr/>
          <a:lstStyle/>
          <a:p>
            <a:r>
              <a:rPr lang="en-US"/>
              <a:t>Click to edit Master title style</a:t>
            </a:r>
            <a:endParaRPr lang="en-GB"/>
          </a:p>
        </p:txBody>
      </p:sp>
    </p:spTree>
    <p:extLst>
      <p:ext uri="{BB962C8B-B14F-4D97-AF65-F5344CB8AC3E}">
        <p14:creationId xmlns:p14="http://schemas.microsoft.com/office/powerpoint/2010/main" val="33259139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Light Copy Slide 0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2763297" y="0"/>
            <a:ext cx="3186929"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533757" y="1158245"/>
            <a:ext cx="5239143" cy="454151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748BB7DC-C6A7-C23B-D40B-E90C7FF3E8C6}"/>
              </a:ext>
            </a:extLst>
          </p:cNvPr>
          <p:cNvSpPr>
            <a:spLocks noGrp="1"/>
          </p:cNvSpPr>
          <p:nvPr>
            <p:ph type="title"/>
          </p:nvPr>
        </p:nvSpPr>
        <p:spPr>
          <a:xfrm>
            <a:off x="400051" y="1158245"/>
            <a:ext cx="1962086" cy="4541510"/>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7C610180-031C-DF76-18DF-3B0ED42E2D9A}"/>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ABC72143-1118-B73E-51B3-4EF424E9E095}"/>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924310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Light Copy Slide 0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6096000" y="0"/>
            <a:ext cx="3186929"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1158245"/>
            <a:ext cx="5182264" cy="454151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7" name="Title 6">
            <a:extLst>
              <a:ext uri="{FF2B5EF4-FFF2-40B4-BE49-F238E27FC236}">
                <a16:creationId xmlns:a16="http://schemas.microsoft.com/office/drawing/2014/main" id="{83A6736E-6CB7-96A2-625B-6B2D7DCD2D7E}"/>
              </a:ext>
            </a:extLst>
          </p:cNvPr>
          <p:cNvSpPr>
            <a:spLocks noGrp="1"/>
          </p:cNvSpPr>
          <p:nvPr>
            <p:ph type="title"/>
          </p:nvPr>
        </p:nvSpPr>
        <p:spPr>
          <a:xfrm>
            <a:off x="9720143" y="1158245"/>
            <a:ext cx="2071806" cy="4541510"/>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CB30085E-09E9-CD35-A896-556E666BE2C6}"/>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A63BB20D-7910-0815-7E8A-52BC925C8FEA}"/>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1863508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ext Slide 01">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2733048"/>
            <a:ext cx="720569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8157681" y="1413224"/>
            <a:ext cx="3634268" cy="443277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7DADBF42-278D-0B4F-0650-5E219F747C5B}"/>
              </a:ext>
            </a:extLst>
          </p:cNvPr>
          <p:cNvSpPr>
            <a:spLocks noGrp="1"/>
          </p:cNvSpPr>
          <p:nvPr>
            <p:ph type="title"/>
          </p:nvPr>
        </p:nvSpPr>
        <p:spPr>
          <a:xfrm>
            <a:off x="400051" y="1413224"/>
            <a:ext cx="7205690" cy="585627"/>
          </a:xfrm>
        </p:spPr>
        <p:txBody>
          <a:bodyPr/>
          <a:lstStyle/>
          <a:p>
            <a:r>
              <a:rPr lang="en-US"/>
              <a:t>Click to edit Master title style</a:t>
            </a:r>
            <a:endParaRPr lang="en-GB"/>
          </a:p>
        </p:txBody>
      </p:sp>
      <p:sp>
        <p:nvSpPr>
          <p:cNvPr id="11" name="Text Placeholder 10">
            <a:extLst>
              <a:ext uri="{FF2B5EF4-FFF2-40B4-BE49-F238E27FC236}">
                <a16:creationId xmlns:a16="http://schemas.microsoft.com/office/drawing/2014/main" id="{96BE87BF-3BDF-5950-E31B-904C4015A4A0}"/>
              </a:ext>
            </a:extLst>
          </p:cNvPr>
          <p:cNvSpPr>
            <a:spLocks noGrp="1"/>
          </p:cNvSpPr>
          <p:nvPr>
            <p:ph type="body" sz="quarter" idx="15" hasCustomPrompt="1"/>
          </p:nvPr>
        </p:nvSpPr>
        <p:spPr>
          <a:xfrm>
            <a:off x="400024" y="2112963"/>
            <a:ext cx="7205690" cy="474662"/>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a:p>
            <a:pPr lvl="0"/>
            <a:endParaRPr lang="en-GB"/>
          </a:p>
        </p:txBody>
      </p:sp>
      <p:sp>
        <p:nvSpPr>
          <p:cNvPr id="2" name="Footer Placeholder 1">
            <a:extLst>
              <a:ext uri="{FF2B5EF4-FFF2-40B4-BE49-F238E27FC236}">
                <a16:creationId xmlns:a16="http://schemas.microsoft.com/office/drawing/2014/main" id="{6E69751F-B818-4086-29AB-75ED302D0BA2}"/>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642A15FE-0223-269D-D39A-45C0AA86784A}"/>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082791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ext Slide 01">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8157681" y="1413224"/>
            <a:ext cx="3634268" cy="443277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7DADBF42-278D-0B4F-0650-5E219F747C5B}"/>
              </a:ext>
            </a:extLst>
          </p:cNvPr>
          <p:cNvSpPr>
            <a:spLocks noGrp="1"/>
          </p:cNvSpPr>
          <p:nvPr>
            <p:ph type="title"/>
          </p:nvPr>
        </p:nvSpPr>
        <p:spPr>
          <a:xfrm>
            <a:off x="400051" y="1413224"/>
            <a:ext cx="7205690" cy="585627"/>
          </a:xfrm>
        </p:spPr>
        <p:txBody>
          <a:bodyPr/>
          <a:lstStyle/>
          <a:p>
            <a:r>
              <a:rPr lang="en-US"/>
              <a:t>Click to edit Master title style</a:t>
            </a:r>
            <a:endParaRPr lang="en-GB"/>
          </a:p>
        </p:txBody>
      </p:sp>
      <p:sp>
        <p:nvSpPr>
          <p:cNvPr id="6" name="SmartArt Placeholder 5">
            <a:extLst>
              <a:ext uri="{FF2B5EF4-FFF2-40B4-BE49-F238E27FC236}">
                <a16:creationId xmlns:a16="http://schemas.microsoft.com/office/drawing/2014/main" id="{2BA7ED59-33A2-905C-ECE5-37C2B7997FC7}"/>
              </a:ext>
            </a:extLst>
          </p:cNvPr>
          <p:cNvSpPr>
            <a:spLocks noGrp="1"/>
          </p:cNvSpPr>
          <p:nvPr>
            <p:ph type="dgm" sz="quarter" idx="15"/>
          </p:nvPr>
        </p:nvSpPr>
        <p:spPr>
          <a:xfrm>
            <a:off x="400025" y="2165350"/>
            <a:ext cx="7205690" cy="3681413"/>
          </a:xfrm>
        </p:spPr>
        <p:txBody>
          <a:bodyPr/>
          <a:lstStyle/>
          <a:p>
            <a:endParaRPr lang="en-GB"/>
          </a:p>
        </p:txBody>
      </p:sp>
      <p:sp>
        <p:nvSpPr>
          <p:cNvPr id="2" name="Footer Placeholder 1">
            <a:extLst>
              <a:ext uri="{FF2B5EF4-FFF2-40B4-BE49-F238E27FC236}">
                <a16:creationId xmlns:a16="http://schemas.microsoft.com/office/drawing/2014/main" id="{F8698FC1-F565-E483-9A6A-748DCC60AF18}"/>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5" name="Slide Number Placeholder 4">
            <a:extLst>
              <a:ext uri="{FF2B5EF4-FFF2-40B4-BE49-F238E27FC236}">
                <a16:creationId xmlns:a16="http://schemas.microsoft.com/office/drawing/2014/main" id="{33FF8F61-5477-D2FA-0CB7-27AAB915FBFA}"/>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68510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8CB868-927A-1DC2-56A7-D64A0801B4E9}"/>
              </a:ext>
            </a:extLst>
          </p:cNvPr>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400050" y="1285103"/>
            <a:ext cx="5005698" cy="4287794"/>
          </a:xfrm>
        </p:spPr>
        <p:txBody>
          <a:bodyPr/>
          <a:lstStyle>
            <a:lvl1pPr>
              <a:defRPr>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82E064B3-BB17-9888-1A6F-8AB737A237F3}"/>
              </a:ext>
            </a:extLst>
          </p:cNvPr>
          <p:cNvSpPr>
            <a:spLocks noGrp="1"/>
          </p:cNvSpPr>
          <p:nvPr>
            <p:ph sz="quarter" idx="12"/>
          </p:nvPr>
        </p:nvSpPr>
        <p:spPr>
          <a:xfrm>
            <a:off x="6117645" y="1285103"/>
            <a:ext cx="5655255" cy="4287794"/>
          </a:xfrm>
          <a:solidFill>
            <a:schemeClr val="bg1">
              <a:alpha val="32366"/>
            </a:schemeClr>
          </a:solidFill>
        </p:spPr>
        <p:txBody>
          <a:bodyPr/>
          <a:lstStyle>
            <a:lvl1pPr>
              <a:buNone/>
              <a:defRPr/>
            </a:lvl1pPr>
          </a:lstStyle>
          <a:p>
            <a:pPr lvl="0"/>
            <a:r>
              <a:rPr lang="en-US"/>
              <a:t>Click to edit Master text styles</a:t>
            </a:r>
          </a:p>
        </p:txBody>
      </p:sp>
      <p:pic>
        <p:nvPicPr>
          <p:cNvPr id="4" name="Picture 3">
            <a:extLst>
              <a:ext uri="{FF2B5EF4-FFF2-40B4-BE49-F238E27FC236}">
                <a16:creationId xmlns:a16="http://schemas.microsoft.com/office/drawing/2014/main" id="{A0582FEA-C0BC-7B17-CC0A-4862ABF898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8915424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ext Slide 02">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733048"/>
            <a:ext cx="1138237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A2584D7B-77F2-A146-353D-E8970743956A}"/>
              </a:ext>
            </a:extLst>
          </p:cNvPr>
          <p:cNvSpPr>
            <a:spLocks noGrp="1"/>
          </p:cNvSpPr>
          <p:nvPr>
            <p:ph type="title"/>
          </p:nvPr>
        </p:nvSpPr>
        <p:spPr>
          <a:xfrm>
            <a:off x="400050" y="1413225"/>
            <a:ext cx="11382375" cy="58562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A6A7591-8328-F774-93FA-EE3C125DCB47}"/>
              </a:ext>
            </a:extLst>
          </p:cNvPr>
          <p:cNvSpPr>
            <a:spLocks noGrp="1"/>
          </p:cNvSpPr>
          <p:nvPr>
            <p:ph type="body" sz="quarter" idx="14" hasCustomPrompt="1"/>
          </p:nvPr>
        </p:nvSpPr>
        <p:spPr>
          <a:xfrm>
            <a:off x="400024" y="2130425"/>
            <a:ext cx="11382374" cy="438150"/>
          </a:xfrm>
        </p:spPr>
        <p:txBody>
          <a:bodyPr/>
          <a:lstStyle>
            <a:lvl1pPr marL="0" indent="0">
              <a:buNone/>
              <a:defRPr>
                <a:solidFill>
                  <a:srgbClr val="39AEA8"/>
                </a:solidFill>
              </a:defRPr>
            </a:lvl1pPr>
          </a:lstStyle>
          <a:p>
            <a:pPr lvl="0"/>
            <a:r>
              <a:rPr lang="en-GB"/>
              <a:t>Click to edit sub title</a:t>
            </a:r>
          </a:p>
        </p:txBody>
      </p:sp>
      <p:sp>
        <p:nvSpPr>
          <p:cNvPr id="2" name="Footer Placeholder 1">
            <a:extLst>
              <a:ext uri="{FF2B5EF4-FFF2-40B4-BE49-F238E27FC236}">
                <a16:creationId xmlns:a16="http://schemas.microsoft.com/office/drawing/2014/main" id="{93CC8B84-3FA6-B18E-8103-20B0D8C1841A}"/>
              </a:ext>
            </a:extLst>
          </p:cNvPr>
          <p:cNvSpPr>
            <a:spLocks noGrp="1"/>
          </p:cNvSpPr>
          <p:nvPr>
            <p:ph type="ftr" sz="quarter" idx="15"/>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1BA04028-0EFD-CB16-90A1-79EC9CB222B9}"/>
              </a:ext>
            </a:extLst>
          </p:cNvPr>
          <p:cNvSpPr>
            <a:spLocks noGrp="1"/>
          </p:cNvSpPr>
          <p:nvPr>
            <p:ph type="sldNum" sz="quarter" idx="16"/>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6367268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ext Slide 03">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733048"/>
            <a:ext cx="5271286"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13" name="Text Placeholder 12">
            <a:extLst>
              <a:ext uri="{FF2B5EF4-FFF2-40B4-BE49-F238E27FC236}">
                <a16:creationId xmlns:a16="http://schemas.microsoft.com/office/drawing/2014/main" id="{85E8CF7A-FA61-BB8C-8929-8F7AFFB079D7}"/>
              </a:ext>
            </a:extLst>
          </p:cNvPr>
          <p:cNvSpPr>
            <a:spLocks noGrp="1"/>
          </p:cNvSpPr>
          <p:nvPr>
            <p:ph type="body" sz="quarter" idx="15" hasCustomPrompt="1"/>
          </p:nvPr>
        </p:nvSpPr>
        <p:spPr>
          <a:xfrm>
            <a:off x="6354005" y="2733048"/>
            <a:ext cx="542842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B89A5E6F-7AA2-BF79-5EEB-D2F6B390F7BF}"/>
              </a:ext>
            </a:extLst>
          </p:cNvPr>
          <p:cNvSpPr>
            <a:spLocks noGrp="1"/>
          </p:cNvSpPr>
          <p:nvPr>
            <p:ph type="title"/>
          </p:nvPr>
        </p:nvSpPr>
        <p:spPr>
          <a:xfrm>
            <a:off x="400050" y="1413225"/>
            <a:ext cx="5271286" cy="585627"/>
          </a:xfrm>
        </p:spPr>
        <p:txBody>
          <a:bodyPr/>
          <a:lstStyle/>
          <a:p>
            <a:r>
              <a:rPr lang="en-US"/>
              <a:t>Click to edit Master title style</a:t>
            </a:r>
            <a:endParaRPr lang="en-GB"/>
          </a:p>
        </p:txBody>
      </p:sp>
      <p:sp>
        <p:nvSpPr>
          <p:cNvPr id="6" name="Title 2">
            <a:extLst>
              <a:ext uri="{FF2B5EF4-FFF2-40B4-BE49-F238E27FC236}">
                <a16:creationId xmlns:a16="http://schemas.microsoft.com/office/drawing/2014/main" id="{7E60981B-CC7B-ADB9-2B05-1E6A7CE4B5EE}"/>
              </a:ext>
            </a:extLst>
          </p:cNvPr>
          <p:cNvSpPr txBox="1">
            <a:spLocks/>
          </p:cNvSpPr>
          <p:nvPr userDrawn="1"/>
        </p:nvSpPr>
        <p:spPr>
          <a:xfrm>
            <a:off x="6354005" y="1413225"/>
            <a:ext cx="542842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5D9AE032-EA95-D2A4-B6D0-32A401D4281F}"/>
              </a:ext>
            </a:extLst>
          </p:cNvPr>
          <p:cNvSpPr>
            <a:spLocks noGrp="1"/>
          </p:cNvSpPr>
          <p:nvPr>
            <p:ph type="body" sz="quarter" idx="17" hasCustomPrompt="1"/>
          </p:nvPr>
        </p:nvSpPr>
        <p:spPr>
          <a:xfrm>
            <a:off x="400023" y="2130425"/>
            <a:ext cx="5271286"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p:txBody>
      </p:sp>
      <p:sp>
        <p:nvSpPr>
          <p:cNvPr id="16" name="Text Placeholder 9">
            <a:extLst>
              <a:ext uri="{FF2B5EF4-FFF2-40B4-BE49-F238E27FC236}">
                <a16:creationId xmlns:a16="http://schemas.microsoft.com/office/drawing/2014/main" id="{7F473704-6AFB-B668-BAA9-A836523A44B7}"/>
              </a:ext>
            </a:extLst>
          </p:cNvPr>
          <p:cNvSpPr>
            <a:spLocks noGrp="1"/>
          </p:cNvSpPr>
          <p:nvPr>
            <p:ph type="body" sz="quarter" idx="18" hasCustomPrompt="1"/>
          </p:nvPr>
        </p:nvSpPr>
        <p:spPr>
          <a:xfrm>
            <a:off x="6354005" y="2130425"/>
            <a:ext cx="5428420"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p:txBody>
      </p:sp>
      <p:sp>
        <p:nvSpPr>
          <p:cNvPr id="2" name="Footer Placeholder 1">
            <a:extLst>
              <a:ext uri="{FF2B5EF4-FFF2-40B4-BE49-F238E27FC236}">
                <a16:creationId xmlns:a16="http://schemas.microsoft.com/office/drawing/2014/main" id="{7610865A-9FE6-0435-16AB-BCC01677FF53}"/>
              </a:ext>
            </a:extLst>
          </p:cNvPr>
          <p:cNvSpPr>
            <a:spLocks noGrp="1"/>
          </p:cNvSpPr>
          <p:nvPr>
            <p:ph type="ftr" sz="quarter" idx="19"/>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BD0722DD-B346-C693-0640-28ABF878CAD3}"/>
              </a:ext>
            </a:extLst>
          </p:cNvPr>
          <p:cNvSpPr>
            <a:spLocks noGrp="1"/>
          </p:cNvSpPr>
          <p:nvPr>
            <p:ph type="sldNum" sz="quarter" idx="20"/>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554417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ext Slide 0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6359702" y="2"/>
            <a:ext cx="5832297"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2733048"/>
            <a:ext cx="527128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6890252" y="1413224"/>
            <a:ext cx="4891846"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7" name="Title 6">
            <a:extLst>
              <a:ext uri="{FF2B5EF4-FFF2-40B4-BE49-F238E27FC236}">
                <a16:creationId xmlns:a16="http://schemas.microsoft.com/office/drawing/2014/main" id="{0F329ACC-F9F1-78CF-B96A-B6F8C9E351EC}"/>
              </a:ext>
            </a:extLst>
          </p:cNvPr>
          <p:cNvSpPr>
            <a:spLocks noGrp="1"/>
          </p:cNvSpPr>
          <p:nvPr>
            <p:ph type="title"/>
          </p:nvPr>
        </p:nvSpPr>
        <p:spPr>
          <a:xfrm>
            <a:off x="400051" y="1413224"/>
            <a:ext cx="5271284"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369616BC-F09A-846E-B4A7-0F95B8054990}"/>
              </a:ext>
            </a:extLst>
          </p:cNvPr>
          <p:cNvSpPr>
            <a:spLocks noGrp="1"/>
          </p:cNvSpPr>
          <p:nvPr>
            <p:ph type="body" sz="quarter" idx="15" hasCustomPrompt="1"/>
          </p:nvPr>
        </p:nvSpPr>
        <p:spPr>
          <a:xfrm>
            <a:off x="400025" y="2130425"/>
            <a:ext cx="5271284" cy="438150"/>
          </a:xfrm>
        </p:spPr>
        <p:txBody>
          <a:bodyPr/>
          <a:lstStyle>
            <a:lvl1pPr marL="0" indent="0">
              <a:buNone/>
              <a:defRPr>
                <a:solidFill>
                  <a:srgbClr val="39AEA8"/>
                </a:solidFill>
              </a:defRPr>
            </a:lvl1pPr>
          </a:lstStyle>
          <a:p>
            <a:pPr lvl="0"/>
            <a:r>
              <a:rPr lang="en-US"/>
              <a:t>Click to edit sub title</a:t>
            </a:r>
            <a:endParaRPr lang="en-GB"/>
          </a:p>
        </p:txBody>
      </p:sp>
      <p:sp>
        <p:nvSpPr>
          <p:cNvPr id="6" name="Footer Placeholder 5">
            <a:extLst>
              <a:ext uri="{FF2B5EF4-FFF2-40B4-BE49-F238E27FC236}">
                <a16:creationId xmlns:a16="http://schemas.microsoft.com/office/drawing/2014/main" id="{91481BE2-3CA7-E396-45B8-ABD046417E2B}"/>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8" name="Slide Number Placeholder 7">
            <a:extLst>
              <a:ext uri="{FF2B5EF4-FFF2-40B4-BE49-F238E27FC236}">
                <a16:creationId xmlns:a16="http://schemas.microsoft.com/office/drawing/2014/main" id="{D807C1A8-BCFE-FF5E-E8F1-89871A91537C}"/>
              </a:ext>
            </a:extLst>
          </p:cNvPr>
          <p:cNvSpPr>
            <a:spLocks noGrp="1"/>
          </p:cNvSpPr>
          <p:nvPr>
            <p:ph type="sldNum" sz="quarter" idx="17"/>
          </p:nvPr>
        </p:nvSpPr>
        <p:spPr/>
        <p:txBody>
          <a:bodyPr/>
          <a:lstStyle/>
          <a:p>
            <a:fld id="{6AEC6B36-D37C-41DD-A897-83DE1B6520D3}" type="slidenum">
              <a:rPr lang="en-GB" smtClean="0"/>
              <a:pPr/>
              <a:t>‹#›</a:t>
            </a:fld>
            <a:endParaRPr lang="en-GB"/>
          </a:p>
        </p:txBody>
      </p:sp>
      <p:pic>
        <p:nvPicPr>
          <p:cNvPr id="2" name="Picture 1">
            <a:extLst>
              <a:ext uri="{FF2B5EF4-FFF2-40B4-BE49-F238E27FC236}">
                <a16:creationId xmlns:a16="http://schemas.microsoft.com/office/drawing/2014/main" id="{7BBE2000-5C87-D155-1994-BB44BB3F79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172894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ext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1" y="2"/>
            <a:ext cx="390418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434449" y="2733048"/>
            <a:ext cx="735750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400051" y="1413224"/>
            <a:ext cx="2713020"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Title 7">
            <a:extLst>
              <a:ext uri="{FF2B5EF4-FFF2-40B4-BE49-F238E27FC236}">
                <a16:creationId xmlns:a16="http://schemas.microsoft.com/office/drawing/2014/main" id="{1D3F16E8-BB39-104F-B651-36BE9C8FD439}"/>
              </a:ext>
            </a:extLst>
          </p:cNvPr>
          <p:cNvSpPr>
            <a:spLocks noGrp="1"/>
          </p:cNvSpPr>
          <p:nvPr>
            <p:ph type="title"/>
          </p:nvPr>
        </p:nvSpPr>
        <p:spPr>
          <a:xfrm>
            <a:off x="4434449" y="1413224"/>
            <a:ext cx="7357500" cy="585627"/>
          </a:xfr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39E80646-508F-F8B1-61C5-1AA0B0F68F61}"/>
              </a:ext>
            </a:extLst>
          </p:cNvPr>
          <p:cNvSpPr>
            <a:spLocks noGrp="1"/>
          </p:cNvSpPr>
          <p:nvPr>
            <p:ph type="body" sz="quarter" idx="15" hasCustomPrompt="1"/>
          </p:nvPr>
        </p:nvSpPr>
        <p:spPr>
          <a:xfrm>
            <a:off x="4433887" y="2130425"/>
            <a:ext cx="7357499" cy="438150"/>
          </a:xfrm>
        </p:spPr>
        <p:txBody>
          <a:bodyPr/>
          <a:lstStyle>
            <a:lvl1pPr marL="0" indent="0">
              <a:buNone/>
              <a:defRPr>
                <a:solidFill>
                  <a:srgbClr val="39AEA8"/>
                </a:solidFill>
              </a:defRPr>
            </a:lvl1pPr>
          </a:lstStyle>
          <a:p>
            <a:pPr lvl="0"/>
            <a:r>
              <a:rPr lang="en-US"/>
              <a:t>Click to edit sub title</a:t>
            </a:r>
            <a:endParaRPr lang="en-GB"/>
          </a:p>
        </p:txBody>
      </p:sp>
      <p:sp>
        <p:nvSpPr>
          <p:cNvPr id="6" name="Slide Number Placeholder 5">
            <a:extLst>
              <a:ext uri="{FF2B5EF4-FFF2-40B4-BE49-F238E27FC236}">
                <a16:creationId xmlns:a16="http://schemas.microsoft.com/office/drawing/2014/main" id="{6791211C-B78D-350F-4813-4A2252213691}"/>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0467429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ext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1" y="2"/>
            <a:ext cx="390418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419101" y="1413224"/>
            <a:ext cx="2693970"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Title 7">
            <a:extLst>
              <a:ext uri="{FF2B5EF4-FFF2-40B4-BE49-F238E27FC236}">
                <a16:creationId xmlns:a16="http://schemas.microsoft.com/office/drawing/2014/main" id="{1D3F16E8-BB39-104F-B651-36BE9C8FD439}"/>
              </a:ext>
            </a:extLst>
          </p:cNvPr>
          <p:cNvSpPr>
            <a:spLocks noGrp="1"/>
          </p:cNvSpPr>
          <p:nvPr>
            <p:ph type="title"/>
          </p:nvPr>
        </p:nvSpPr>
        <p:spPr>
          <a:xfrm>
            <a:off x="4434449" y="1413224"/>
            <a:ext cx="7357501" cy="585627"/>
          </a:xfrm>
        </p:spPr>
        <p:txBody>
          <a:bodyPr/>
          <a:lstStyle/>
          <a:p>
            <a:r>
              <a:rPr lang="en-US"/>
              <a:t>Click to edit Master title style</a:t>
            </a:r>
            <a:endParaRPr lang="en-GB"/>
          </a:p>
        </p:txBody>
      </p:sp>
      <p:sp>
        <p:nvSpPr>
          <p:cNvPr id="6" name="SmartArt Placeholder 5">
            <a:extLst>
              <a:ext uri="{FF2B5EF4-FFF2-40B4-BE49-F238E27FC236}">
                <a16:creationId xmlns:a16="http://schemas.microsoft.com/office/drawing/2014/main" id="{754812DE-9CFF-1CA1-714A-3D6BC559930D}"/>
              </a:ext>
            </a:extLst>
          </p:cNvPr>
          <p:cNvSpPr>
            <a:spLocks noGrp="1"/>
          </p:cNvSpPr>
          <p:nvPr>
            <p:ph type="dgm" sz="quarter" idx="15"/>
          </p:nvPr>
        </p:nvSpPr>
        <p:spPr>
          <a:xfrm>
            <a:off x="4433888" y="2122488"/>
            <a:ext cx="7358828" cy="3724275"/>
          </a:xfrm>
        </p:spPr>
        <p:txBody>
          <a:bodyPr/>
          <a:lstStyle/>
          <a:p>
            <a:endParaRPr lang="en-GB"/>
          </a:p>
        </p:txBody>
      </p:sp>
      <p:sp>
        <p:nvSpPr>
          <p:cNvPr id="5" name="Slide Number Placeholder 4">
            <a:extLst>
              <a:ext uri="{FF2B5EF4-FFF2-40B4-BE49-F238E27FC236}">
                <a16:creationId xmlns:a16="http://schemas.microsoft.com/office/drawing/2014/main" id="{09F47CBD-84CB-F08C-6DD0-6F87752E2DE6}"/>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1787510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xt Slide 07">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25" y="2733048"/>
            <a:ext cx="5695976"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4" y="2733047"/>
            <a:ext cx="5485091"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1" y="1423091"/>
            <a:ext cx="11372850"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25" y="2130425"/>
            <a:ext cx="11372850"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Footer Placeholder 1">
            <a:extLst>
              <a:ext uri="{FF2B5EF4-FFF2-40B4-BE49-F238E27FC236}">
                <a16:creationId xmlns:a16="http://schemas.microsoft.com/office/drawing/2014/main" id="{6D5122C8-EF42-7FB9-DC47-FCCA84F1983A}"/>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BA4FD3D8-344B-0C02-5196-1E6B4463D7E9}"/>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1063704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FE35C47-6DC0-BC60-1CCB-B79942ED6075}"/>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l="206" r="28"/>
          <a:stretch>
            <a:fillRect/>
          </a:stretch>
        </p:blipFill>
        <p:spPr>
          <a:xfrm>
            <a:off x="0" y="1"/>
            <a:ext cx="7450120" cy="6857999"/>
          </a:xfrm>
          <a:prstGeom prst="rect">
            <a:avLst/>
          </a:prstGeom>
        </p:spPr>
      </p:pic>
      <p:pic>
        <p:nvPicPr>
          <p:cNvPr id="13" name="Picture 12">
            <a:extLst>
              <a:ext uri="{FF2B5EF4-FFF2-40B4-BE49-F238E27FC236}">
                <a16:creationId xmlns:a16="http://schemas.microsoft.com/office/drawing/2014/main" id="{CDC79038-4CCE-FC4E-96FE-C7424C888E4A}"/>
              </a:ext>
            </a:extLst>
          </p:cNvPr>
          <p:cNvPicPr>
            <a:picLocks noGrp="1" noRot="1" noMove="1" noResize="1" noEditPoints="1" noAdjustHandles="1" noChangeArrowheads="1" noChangeShapeType="1" noCrop="1"/>
          </p:cNvPicPr>
          <p:nvPr userDrawn="1"/>
        </p:nvPicPr>
        <p:blipFill>
          <a:blip r:embed="rId3">
            <a:alphaModFix amt="41000"/>
          </a:blip>
          <a:srcRect t="11207" r="4508" b="8729"/>
          <a:stretch>
            <a:fillRect/>
          </a:stretch>
        </p:blipFill>
        <p:spPr>
          <a:xfrm>
            <a:off x="5957713" y="1"/>
            <a:ext cx="6234287" cy="6857998"/>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pic>
        <p:nvPicPr>
          <p:cNvPr id="6" name="Picture 5">
            <a:extLst>
              <a:ext uri="{FF2B5EF4-FFF2-40B4-BE49-F238E27FC236}">
                <a16:creationId xmlns:a16="http://schemas.microsoft.com/office/drawing/2014/main" id="{FB1AAED0-F227-E441-3A98-A3B5D04B0CC0}"/>
              </a:ext>
            </a:extLst>
          </p:cNvPr>
          <p:cNvPicPr>
            <a:picLocks noChangeAspect="1"/>
          </p:cNvPicPr>
          <p:nvPr userDrawn="1"/>
        </p:nvPicPr>
        <p:blipFill>
          <a:blip r:embed="rId5"/>
          <a:stretch>
            <a:fillRect/>
          </a:stretch>
        </p:blipFill>
        <p:spPr>
          <a:xfrm>
            <a:off x="8217260" y="2185234"/>
            <a:ext cx="209550" cy="107950"/>
          </a:xfrm>
          <a:prstGeom prst="rect">
            <a:avLst/>
          </a:prstGeom>
        </p:spPr>
      </p:pic>
      <p:pic>
        <p:nvPicPr>
          <p:cNvPr id="7" name="Picture 6">
            <a:extLst>
              <a:ext uri="{FF2B5EF4-FFF2-40B4-BE49-F238E27FC236}">
                <a16:creationId xmlns:a16="http://schemas.microsoft.com/office/drawing/2014/main" id="{FC5DCD87-058C-7099-0F4A-45DF11B3A309}"/>
              </a:ext>
            </a:extLst>
          </p:cNvPr>
          <p:cNvPicPr>
            <a:picLocks noChangeAspect="1"/>
          </p:cNvPicPr>
          <p:nvPr userDrawn="1"/>
        </p:nvPicPr>
        <p:blipFill>
          <a:blip r:embed="rId5"/>
          <a:stretch>
            <a:fillRect/>
          </a:stretch>
        </p:blipFill>
        <p:spPr>
          <a:xfrm rot="10800000">
            <a:off x="8217260" y="4922679"/>
            <a:ext cx="209550" cy="107950"/>
          </a:xfrm>
          <a:prstGeom prst="rect">
            <a:avLst/>
          </a:prstGeom>
        </p:spPr>
      </p:pic>
      <p:sp>
        <p:nvSpPr>
          <p:cNvPr id="9" name="Text Placeholder 12">
            <a:extLst>
              <a:ext uri="{FF2B5EF4-FFF2-40B4-BE49-F238E27FC236}">
                <a16:creationId xmlns:a16="http://schemas.microsoft.com/office/drawing/2014/main" id="{663817E9-2B24-34C7-9FC8-14CE1B4ED37E}"/>
              </a:ext>
            </a:extLst>
          </p:cNvPr>
          <p:cNvSpPr>
            <a:spLocks noGrp="1"/>
          </p:cNvSpPr>
          <p:nvPr>
            <p:ph type="body" sz="quarter" idx="12" hasCustomPrompt="1"/>
          </p:nvPr>
        </p:nvSpPr>
        <p:spPr>
          <a:xfrm>
            <a:off x="8217261" y="2537718"/>
            <a:ext cx="3207602" cy="1627708"/>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Quote text to go here</a:t>
            </a:r>
          </a:p>
        </p:txBody>
      </p:sp>
      <p:sp>
        <p:nvSpPr>
          <p:cNvPr id="10" name="Text Placeholder 12">
            <a:extLst>
              <a:ext uri="{FF2B5EF4-FFF2-40B4-BE49-F238E27FC236}">
                <a16:creationId xmlns:a16="http://schemas.microsoft.com/office/drawing/2014/main" id="{09B0AC4E-8DCC-A037-0839-0A9D9725F46B}"/>
              </a:ext>
            </a:extLst>
          </p:cNvPr>
          <p:cNvSpPr>
            <a:spLocks noGrp="1"/>
          </p:cNvSpPr>
          <p:nvPr>
            <p:ph type="body" sz="quarter" idx="13" hasCustomPrompt="1"/>
          </p:nvPr>
        </p:nvSpPr>
        <p:spPr>
          <a:xfrm>
            <a:off x="8217260" y="4301979"/>
            <a:ext cx="3207602" cy="454956"/>
          </a:xfrm>
          <a:prstGeom prst="rect">
            <a:avLst/>
          </a:prstGeom>
        </p:spPr>
        <p:txBody>
          <a:bodyPr/>
          <a:lstStyle>
            <a:lvl1pPr marL="0" indent="0">
              <a:buNone/>
              <a:defRPr sz="1400" b="0" i="0">
                <a:solidFill>
                  <a:srgbClr val="2FAAA4"/>
                </a:solidFill>
                <a:latin typeface="Degular Display Light" panose="020B0404050503060204" pitchFamily="34" charset="77"/>
              </a:defRPr>
            </a:lvl1pPr>
          </a:lstStyle>
          <a:p>
            <a:pPr lvl="0"/>
            <a:r>
              <a:rPr lang="en-US"/>
              <a:t>Quote name to go here</a:t>
            </a:r>
          </a:p>
        </p:txBody>
      </p:sp>
      <p:sp>
        <p:nvSpPr>
          <p:cNvPr id="11" name="Title 10">
            <a:extLst>
              <a:ext uri="{FF2B5EF4-FFF2-40B4-BE49-F238E27FC236}">
                <a16:creationId xmlns:a16="http://schemas.microsoft.com/office/drawing/2014/main" id="{CD7D8FE9-B035-A2C8-F7D6-A4C875F861D2}"/>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8858344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dustries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C05CB9-8673-DF25-FE62-A6AF1D64987E}"/>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12" name="Rectangle 11">
            <a:extLst>
              <a:ext uri="{FF2B5EF4-FFF2-40B4-BE49-F238E27FC236}">
                <a16:creationId xmlns:a16="http://schemas.microsoft.com/office/drawing/2014/main" id="{B5E63F8B-82FE-14E5-AD5A-E256CFCBF1A1}"/>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0F122DC-5DF6-677A-A709-A4A487677B74}"/>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cxnSp>
        <p:nvCxnSpPr>
          <p:cNvPr id="19" name="Straight Connector 18">
            <a:extLst>
              <a:ext uri="{FF2B5EF4-FFF2-40B4-BE49-F238E27FC236}">
                <a16:creationId xmlns:a16="http://schemas.microsoft.com/office/drawing/2014/main" id="{3C7C9EC4-3082-01E2-1DAE-3F106152BF72}"/>
              </a:ext>
            </a:extLst>
          </p:cNvPr>
          <p:cNvCxnSpPr/>
          <p:nvPr userDrawn="1"/>
        </p:nvCxnSpPr>
        <p:spPr>
          <a:xfrm>
            <a:off x="800806"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30F2857-07BC-3C96-C51B-E2F93E73088E}"/>
              </a:ext>
            </a:extLst>
          </p:cNvPr>
          <p:cNvCxnSpPr/>
          <p:nvPr userDrawn="1"/>
        </p:nvCxnSpPr>
        <p:spPr>
          <a:xfrm>
            <a:off x="2555867"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EE4352D-9DF6-1081-AFD2-4CB57F706FBB}"/>
              </a:ext>
            </a:extLst>
          </p:cNvPr>
          <p:cNvCxnSpPr/>
          <p:nvPr userDrawn="1"/>
        </p:nvCxnSpPr>
        <p:spPr>
          <a:xfrm>
            <a:off x="4310928"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F365D4-34D2-581E-7F48-19AE888539B4}"/>
              </a:ext>
            </a:extLst>
          </p:cNvPr>
          <p:cNvCxnSpPr/>
          <p:nvPr userDrawn="1"/>
        </p:nvCxnSpPr>
        <p:spPr>
          <a:xfrm>
            <a:off x="6065989"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6861D5C-A0E3-24BA-DD00-7B779C475B46}"/>
              </a:ext>
            </a:extLst>
          </p:cNvPr>
          <p:cNvCxnSpPr/>
          <p:nvPr userDrawn="1"/>
        </p:nvCxnSpPr>
        <p:spPr>
          <a:xfrm>
            <a:off x="7821050"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8C12D4D-EC28-4BB4-44DA-67AB0111C13B}"/>
              </a:ext>
            </a:extLst>
          </p:cNvPr>
          <p:cNvCxnSpPr/>
          <p:nvPr userDrawn="1"/>
        </p:nvCxnSpPr>
        <p:spPr>
          <a:xfrm>
            <a:off x="9576111"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9989215E-4644-8D7A-C612-CBE8AC4D5AB9}"/>
              </a:ext>
            </a:extLst>
          </p:cNvPr>
          <p:cNvPicPr>
            <a:picLocks noChangeAspect="1"/>
          </p:cNvPicPr>
          <p:nvPr userDrawn="1"/>
        </p:nvPicPr>
        <p:blipFill>
          <a:blip r:embed="rId4"/>
          <a:stretch>
            <a:fillRect/>
          </a:stretch>
        </p:blipFill>
        <p:spPr>
          <a:xfrm>
            <a:off x="8287045" y="2590967"/>
            <a:ext cx="647700" cy="647700"/>
          </a:xfrm>
          <a:prstGeom prst="rect">
            <a:avLst/>
          </a:prstGeom>
        </p:spPr>
      </p:pic>
      <p:pic>
        <p:nvPicPr>
          <p:cNvPr id="31" name="Picture 30">
            <a:extLst>
              <a:ext uri="{FF2B5EF4-FFF2-40B4-BE49-F238E27FC236}">
                <a16:creationId xmlns:a16="http://schemas.microsoft.com/office/drawing/2014/main" id="{29792AB7-480C-A4E0-DB83-42CFC7D46E98}"/>
              </a:ext>
            </a:extLst>
          </p:cNvPr>
          <p:cNvPicPr>
            <a:picLocks noChangeAspect="1"/>
          </p:cNvPicPr>
          <p:nvPr userDrawn="1"/>
        </p:nvPicPr>
        <p:blipFill>
          <a:blip r:embed="rId5"/>
          <a:stretch>
            <a:fillRect/>
          </a:stretch>
        </p:blipFill>
        <p:spPr>
          <a:xfrm>
            <a:off x="6485229" y="2588083"/>
            <a:ext cx="711200" cy="647700"/>
          </a:xfrm>
          <a:prstGeom prst="rect">
            <a:avLst/>
          </a:prstGeom>
        </p:spPr>
      </p:pic>
      <p:pic>
        <p:nvPicPr>
          <p:cNvPr id="32" name="Picture 31">
            <a:extLst>
              <a:ext uri="{FF2B5EF4-FFF2-40B4-BE49-F238E27FC236}">
                <a16:creationId xmlns:a16="http://schemas.microsoft.com/office/drawing/2014/main" id="{D9105726-4360-6AE7-FDA5-3F6D730416CE}"/>
              </a:ext>
            </a:extLst>
          </p:cNvPr>
          <p:cNvPicPr>
            <a:picLocks noChangeAspect="1"/>
          </p:cNvPicPr>
          <p:nvPr userDrawn="1"/>
        </p:nvPicPr>
        <p:blipFill>
          <a:blip r:embed="rId6"/>
          <a:stretch>
            <a:fillRect/>
          </a:stretch>
        </p:blipFill>
        <p:spPr>
          <a:xfrm>
            <a:off x="4776923" y="2579588"/>
            <a:ext cx="647700" cy="660400"/>
          </a:xfrm>
          <a:prstGeom prst="rect">
            <a:avLst/>
          </a:prstGeom>
        </p:spPr>
      </p:pic>
      <p:pic>
        <p:nvPicPr>
          <p:cNvPr id="33" name="Picture 32">
            <a:extLst>
              <a:ext uri="{FF2B5EF4-FFF2-40B4-BE49-F238E27FC236}">
                <a16:creationId xmlns:a16="http://schemas.microsoft.com/office/drawing/2014/main" id="{7E6BC8E6-B489-30BE-6C99-D8D31EA23F0A}"/>
              </a:ext>
            </a:extLst>
          </p:cNvPr>
          <p:cNvPicPr>
            <a:picLocks noChangeAspect="1"/>
          </p:cNvPicPr>
          <p:nvPr userDrawn="1"/>
        </p:nvPicPr>
        <p:blipFill>
          <a:blip r:embed="rId7"/>
          <a:stretch>
            <a:fillRect/>
          </a:stretch>
        </p:blipFill>
        <p:spPr>
          <a:xfrm>
            <a:off x="3021862" y="2612752"/>
            <a:ext cx="647700" cy="647700"/>
          </a:xfrm>
          <a:prstGeom prst="rect">
            <a:avLst/>
          </a:prstGeom>
        </p:spPr>
      </p:pic>
      <p:pic>
        <p:nvPicPr>
          <p:cNvPr id="34" name="Picture 33">
            <a:extLst>
              <a:ext uri="{FF2B5EF4-FFF2-40B4-BE49-F238E27FC236}">
                <a16:creationId xmlns:a16="http://schemas.microsoft.com/office/drawing/2014/main" id="{CC6E9F92-89F3-2900-CA31-633321B399F3}"/>
              </a:ext>
            </a:extLst>
          </p:cNvPr>
          <p:cNvPicPr>
            <a:picLocks noChangeAspect="1"/>
          </p:cNvPicPr>
          <p:nvPr userDrawn="1"/>
        </p:nvPicPr>
        <p:blipFill>
          <a:blip r:embed="rId8"/>
          <a:stretch>
            <a:fillRect/>
          </a:stretch>
        </p:blipFill>
        <p:spPr>
          <a:xfrm>
            <a:off x="1266801" y="2612752"/>
            <a:ext cx="647700" cy="647700"/>
          </a:xfrm>
          <a:prstGeom prst="rect">
            <a:avLst/>
          </a:prstGeom>
        </p:spPr>
      </p:pic>
      <p:pic>
        <p:nvPicPr>
          <p:cNvPr id="35" name="Picture 34">
            <a:extLst>
              <a:ext uri="{FF2B5EF4-FFF2-40B4-BE49-F238E27FC236}">
                <a16:creationId xmlns:a16="http://schemas.microsoft.com/office/drawing/2014/main" id="{66DB8EBE-2695-67CD-0A1E-0D2827021881}"/>
              </a:ext>
            </a:extLst>
          </p:cNvPr>
          <p:cNvPicPr>
            <a:picLocks noChangeAspect="1"/>
          </p:cNvPicPr>
          <p:nvPr userDrawn="1"/>
        </p:nvPicPr>
        <p:blipFill>
          <a:blip r:embed="rId9"/>
          <a:stretch>
            <a:fillRect/>
          </a:stretch>
        </p:blipFill>
        <p:spPr>
          <a:xfrm>
            <a:off x="10042106" y="2629231"/>
            <a:ext cx="647700" cy="647700"/>
          </a:xfrm>
          <a:prstGeom prst="rect">
            <a:avLst/>
          </a:prstGeom>
        </p:spPr>
      </p:pic>
      <p:sp>
        <p:nvSpPr>
          <p:cNvPr id="39" name="Text Placeholder 12">
            <a:extLst>
              <a:ext uri="{FF2B5EF4-FFF2-40B4-BE49-F238E27FC236}">
                <a16:creationId xmlns:a16="http://schemas.microsoft.com/office/drawing/2014/main" id="{465F4902-C2B5-5D01-2BEA-1DB5D56D113A}"/>
              </a:ext>
            </a:extLst>
          </p:cNvPr>
          <p:cNvSpPr>
            <a:spLocks noGrp="1"/>
          </p:cNvSpPr>
          <p:nvPr>
            <p:ph type="body" sz="quarter" idx="11" hasCustomPrompt="1"/>
          </p:nvPr>
        </p:nvSpPr>
        <p:spPr>
          <a:xfrm>
            <a:off x="836765"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0" name="Text Placeholder 12">
            <a:extLst>
              <a:ext uri="{FF2B5EF4-FFF2-40B4-BE49-F238E27FC236}">
                <a16:creationId xmlns:a16="http://schemas.microsoft.com/office/drawing/2014/main" id="{73205202-58C1-5307-C68A-941866BDEA2F}"/>
              </a:ext>
            </a:extLst>
          </p:cNvPr>
          <p:cNvSpPr>
            <a:spLocks noGrp="1"/>
          </p:cNvSpPr>
          <p:nvPr>
            <p:ph type="body" sz="quarter" idx="12" hasCustomPrompt="1"/>
          </p:nvPr>
        </p:nvSpPr>
        <p:spPr>
          <a:xfrm>
            <a:off x="2591825"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1" name="Text Placeholder 12">
            <a:extLst>
              <a:ext uri="{FF2B5EF4-FFF2-40B4-BE49-F238E27FC236}">
                <a16:creationId xmlns:a16="http://schemas.microsoft.com/office/drawing/2014/main" id="{EDE48D40-B877-D7B0-7F7A-F5DD55092B65}"/>
              </a:ext>
            </a:extLst>
          </p:cNvPr>
          <p:cNvSpPr>
            <a:spLocks noGrp="1"/>
          </p:cNvSpPr>
          <p:nvPr>
            <p:ph type="body" sz="quarter" idx="13" hasCustomPrompt="1"/>
          </p:nvPr>
        </p:nvSpPr>
        <p:spPr>
          <a:xfrm>
            <a:off x="4340939"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2" name="Text Placeholder 12">
            <a:extLst>
              <a:ext uri="{FF2B5EF4-FFF2-40B4-BE49-F238E27FC236}">
                <a16:creationId xmlns:a16="http://schemas.microsoft.com/office/drawing/2014/main" id="{896AEB05-59B9-8BE1-43FE-937A728A7FCF}"/>
              </a:ext>
            </a:extLst>
          </p:cNvPr>
          <p:cNvSpPr>
            <a:spLocks noGrp="1"/>
          </p:cNvSpPr>
          <p:nvPr>
            <p:ph type="body" sz="quarter" idx="14" hasCustomPrompt="1"/>
          </p:nvPr>
        </p:nvSpPr>
        <p:spPr>
          <a:xfrm>
            <a:off x="6095999"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3" name="Text Placeholder 12">
            <a:extLst>
              <a:ext uri="{FF2B5EF4-FFF2-40B4-BE49-F238E27FC236}">
                <a16:creationId xmlns:a16="http://schemas.microsoft.com/office/drawing/2014/main" id="{1F44D6C4-2C60-2FA8-FE9D-8E99AC83F938}"/>
              </a:ext>
            </a:extLst>
          </p:cNvPr>
          <p:cNvSpPr>
            <a:spLocks noGrp="1"/>
          </p:cNvSpPr>
          <p:nvPr>
            <p:ph type="body" sz="quarter" idx="15" hasCustomPrompt="1"/>
          </p:nvPr>
        </p:nvSpPr>
        <p:spPr>
          <a:xfrm>
            <a:off x="7841038"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4" name="Text Placeholder 12">
            <a:extLst>
              <a:ext uri="{FF2B5EF4-FFF2-40B4-BE49-F238E27FC236}">
                <a16:creationId xmlns:a16="http://schemas.microsoft.com/office/drawing/2014/main" id="{98F90F8E-F985-FF1D-31B9-5B69DA8A0378}"/>
              </a:ext>
            </a:extLst>
          </p:cNvPr>
          <p:cNvSpPr>
            <a:spLocks noGrp="1"/>
          </p:cNvSpPr>
          <p:nvPr>
            <p:ph type="body" sz="quarter" idx="16" hasCustomPrompt="1"/>
          </p:nvPr>
        </p:nvSpPr>
        <p:spPr>
          <a:xfrm>
            <a:off x="9596098"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FB48B123-F2C1-7DF8-8872-8956DBBE1A71}"/>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3" name="Picture 2">
            <a:extLst>
              <a:ext uri="{FF2B5EF4-FFF2-40B4-BE49-F238E27FC236}">
                <a16:creationId xmlns:a16="http://schemas.microsoft.com/office/drawing/2014/main" id="{50347135-47EF-067D-893F-20C0A16523B9}"/>
              </a:ext>
            </a:extLst>
          </p:cNvPr>
          <p:cNvPicPr>
            <a:picLocks noGrp="1" noRot="1" noMove="1" noResize="1" noEditPoints="1" noAdjustHandles="1" noChangeArrowheads="1" noChangeShapeType="1" noCrop="1"/>
          </p:cNvPicPr>
          <p:nvPr userDrawn="1"/>
        </p:nvPicPr>
        <p:blipFill>
          <a:blip r:embed="rId10"/>
          <a:stretch>
            <a:fillRect/>
          </a:stretch>
        </p:blipFill>
        <p:spPr>
          <a:xfrm>
            <a:off x="11156406" y="6418261"/>
            <a:ext cx="730794" cy="243598"/>
          </a:xfrm>
          <a:prstGeom prst="rect">
            <a:avLst/>
          </a:prstGeom>
        </p:spPr>
      </p:pic>
    </p:spTree>
    <p:extLst>
      <p:ext uri="{BB962C8B-B14F-4D97-AF65-F5344CB8AC3E}">
        <p14:creationId xmlns:p14="http://schemas.microsoft.com/office/powerpoint/2010/main" val="875977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py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orange gradient&#10;&#10;AI-generated content may be incorrect.">
            <a:extLst>
              <a:ext uri="{FF2B5EF4-FFF2-40B4-BE49-F238E27FC236}">
                <a16:creationId xmlns:a16="http://schemas.microsoft.com/office/drawing/2014/main" id="{4B5B9C59-ABAC-AF3E-5EF9-8637E907F0D4}"/>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7450262" cy="6857998"/>
          </a:xfrm>
          <a:prstGeom prst="rect">
            <a:avLst/>
          </a:prstGeom>
        </p:spPr>
      </p:pic>
      <p:pic>
        <p:nvPicPr>
          <p:cNvPr id="8" name="Picture 7">
            <a:extLst>
              <a:ext uri="{FF2B5EF4-FFF2-40B4-BE49-F238E27FC236}">
                <a16:creationId xmlns:a16="http://schemas.microsoft.com/office/drawing/2014/main" id="{DF2A644E-9966-4B39-BC33-834B128244A8}"/>
              </a:ext>
            </a:extLst>
          </p:cNvPr>
          <p:cNvPicPr>
            <a:picLocks noGrp="1" noRot="1" noMove="1" noResize="1" noEditPoints="1" noAdjustHandles="1" noChangeArrowheads="1" noChangeShapeType="1" noCrop="1"/>
          </p:cNvPicPr>
          <p:nvPr userDrawn="1"/>
        </p:nvPicPr>
        <p:blipFill>
          <a:blip r:embed="rId3">
            <a:alphaModFix amt="41000"/>
          </a:blip>
          <a:srcRect t="11235" r="4363" b="8701"/>
          <a:stretch>
            <a:fillRect/>
          </a:stretch>
        </p:blipFill>
        <p:spPr>
          <a:xfrm>
            <a:off x="5948189" y="1"/>
            <a:ext cx="6243812" cy="6858000"/>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BC6097FD-0D05-E156-0F31-810A8C58E294}"/>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905153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Copy Slide Orange w Image">
    <p:spTree>
      <p:nvGrpSpPr>
        <p:cNvPr id="1" name=""/>
        <p:cNvGrpSpPr/>
        <p:nvPr/>
      </p:nvGrpSpPr>
      <p:grpSpPr>
        <a:xfrm>
          <a:off x="0" y="0"/>
          <a:ext cx="0" cy="0"/>
          <a:chOff x="0" y="0"/>
          <a:chExt cx="0" cy="0"/>
        </a:xfrm>
      </p:grpSpPr>
      <p:pic>
        <p:nvPicPr>
          <p:cNvPr id="6" name="Picture 5" descr="A blue and orange gradient&#10;&#10;AI-generated content may be incorrect.">
            <a:extLst>
              <a:ext uri="{FF2B5EF4-FFF2-40B4-BE49-F238E27FC236}">
                <a16:creationId xmlns:a16="http://schemas.microsoft.com/office/drawing/2014/main" id="{44497BF4-8AE2-D7AA-9936-C01CB3CDD02B}"/>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7644"/>
            <a:ext cx="7438490" cy="686935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Picture Placeholder 2">
            <a:extLst>
              <a:ext uri="{FF2B5EF4-FFF2-40B4-BE49-F238E27FC236}">
                <a16:creationId xmlns:a16="http://schemas.microsoft.com/office/drawing/2014/main" id="{580392E5-8FC8-1D9D-D24D-B2CABA159A28}"/>
              </a:ext>
            </a:extLst>
          </p:cNvPr>
          <p:cNvSpPr>
            <a:spLocks noGrp="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2" name="Title 10">
            <a:extLst>
              <a:ext uri="{FF2B5EF4-FFF2-40B4-BE49-F238E27FC236}">
                <a16:creationId xmlns:a16="http://schemas.microsoft.com/office/drawing/2014/main" id="{CC44CD84-5C2A-491F-4E9A-CBDF9BCE46D6}"/>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267353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8CB868-927A-1DC2-56A7-D64A0801B4E9}"/>
              </a:ext>
            </a:extLst>
          </p:cNvPr>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6096000" y="1285103"/>
            <a:ext cx="5686098" cy="1396313"/>
          </a:xfrm>
        </p:spPr>
        <p:txBody>
          <a:bodyPr/>
          <a:lstStyle>
            <a:lvl1pPr>
              <a:defRPr>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82E064B3-BB17-9888-1A6F-8AB737A237F3}"/>
              </a:ext>
            </a:extLst>
          </p:cNvPr>
          <p:cNvSpPr>
            <a:spLocks noGrp="1"/>
          </p:cNvSpPr>
          <p:nvPr>
            <p:ph sz="quarter" idx="12"/>
          </p:nvPr>
        </p:nvSpPr>
        <p:spPr>
          <a:xfrm>
            <a:off x="6117645" y="3428999"/>
            <a:ext cx="5686098" cy="2143897"/>
          </a:xfrm>
          <a:solidFill>
            <a:schemeClr val="bg1">
              <a:alpha val="32366"/>
            </a:schemeClr>
          </a:solidFill>
        </p:spPr>
        <p:txBody>
          <a:bodyPr/>
          <a:lstStyle>
            <a:lvl1pPr>
              <a:buNone/>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5259344" cy="5745891"/>
          </a:xfrm>
        </p:spPr>
        <p:txBody>
          <a:bodyPr/>
          <a:lstStyle/>
          <a:p>
            <a:r>
              <a:rPr lang="en-US"/>
              <a:t>Click icon to add picture</a:t>
            </a:r>
          </a:p>
        </p:txBody>
      </p:sp>
      <p:pic>
        <p:nvPicPr>
          <p:cNvPr id="4" name="Picture 3">
            <a:extLst>
              <a:ext uri="{FF2B5EF4-FFF2-40B4-BE49-F238E27FC236}">
                <a16:creationId xmlns:a16="http://schemas.microsoft.com/office/drawing/2014/main" id="{7CFC0E4A-39EC-F4EE-2CB9-57E83D2DA0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0750332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py Slide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nk and blue gradient&#10;&#10;AI-generated content may be incorrect.">
            <a:extLst>
              <a:ext uri="{FF2B5EF4-FFF2-40B4-BE49-F238E27FC236}">
                <a16:creationId xmlns:a16="http://schemas.microsoft.com/office/drawing/2014/main" id="{3A950BF5-BB81-841A-1321-082EFC352458}"/>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5253"/>
            <a:ext cx="7471696" cy="6849763"/>
          </a:xfrm>
          <a:prstGeom prst="rect">
            <a:avLst/>
          </a:prstGeom>
        </p:spPr>
      </p:pic>
      <p:pic>
        <p:nvPicPr>
          <p:cNvPr id="8" name="Picture 7">
            <a:extLst>
              <a:ext uri="{FF2B5EF4-FFF2-40B4-BE49-F238E27FC236}">
                <a16:creationId xmlns:a16="http://schemas.microsoft.com/office/drawing/2014/main" id="{D6382FEC-FAF8-164B-65CF-245BB7D73D72}"/>
              </a:ext>
            </a:extLst>
          </p:cNvPr>
          <p:cNvPicPr>
            <a:picLocks noGrp="1" noRot="1" noMove="1" noResize="1" noEditPoints="1" noAdjustHandles="1" noChangeArrowheads="1" noChangeShapeType="1" noCrop="1"/>
          </p:cNvPicPr>
          <p:nvPr userDrawn="1"/>
        </p:nvPicPr>
        <p:blipFill>
          <a:blip r:embed="rId3">
            <a:alphaModFix amt="41000"/>
          </a:blip>
          <a:srcRect t="11090" r="4763" b="8845"/>
          <a:stretch>
            <a:fillRect/>
          </a:stretch>
        </p:blipFill>
        <p:spPr>
          <a:xfrm>
            <a:off x="5974365" y="0"/>
            <a:ext cx="6217636" cy="6858000"/>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0E94058B-A6B8-B11D-4E1F-D79FD89AB35D}"/>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695863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py Slide Pink w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05245C4-2840-6642-DBD2-6B393B842610}"/>
              </a:ext>
            </a:extLst>
          </p:cNvPr>
          <p:cNvGrpSpPr>
            <a:grpSpLocks noGrp="1" noUngrp="1" noRot="1" noMove="1" noResize="1"/>
          </p:cNvGrpSpPr>
          <p:nvPr userDrawn="1"/>
        </p:nvGrpSpPr>
        <p:grpSpPr>
          <a:xfrm>
            <a:off x="0" y="5253"/>
            <a:ext cx="7440874" cy="6849763"/>
            <a:chOff x="0" y="5253"/>
            <a:chExt cx="7440874" cy="6849763"/>
          </a:xfrm>
        </p:grpSpPr>
        <p:pic>
          <p:nvPicPr>
            <p:cNvPr id="6" name="Picture 5" descr="A pink and blue gradient&#10;&#10;AI-generated content may be incorrect.">
              <a:extLst>
                <a:ext uri="{FF2B5EF4-FFF2-40B4-BE49-F238E27FC236}">
                  <a16:creationId xmlns:a16="http://schemas.microsoft.com/office/drawing/2014/main" id="{081B8167-2CBD-F9BD-EEE0-BD6391ED8673}"/>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5253"/>
              <a:ext cx="7440874" cy="6849763"/>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grpSp>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Picture Placeholder 1">
            <a:extLst>
              <a:ext uri="{FF2B5EF4-FFF2-40B4-BE49-F238E27FC236}">
                <a16:creationId xmlns:a16="http://schemas.microsoft.com/office/drawing/2014/main" id="{10B1E1EA-AC0C-5CB2-93ED-683DC9764B90}"/>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3" name="Title 10">
            <a:extLst>
              <a:ext uri="{FF2B5EF4-FFF2-40B4-BE49-F238E27FC236}">
                <a16:creationId xmlns:a16="http://schemas.microsoft.com/office/drawing/2014/main" id="{95158127-D4B7-4896-8A11-C66BEC2CC8DE}"/>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832651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py Slide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urple and black gradient&#10;&#10;AI-generated content may be incorrect.">
            <a:extLst>
              <a:ext uri="{FF2B5EF4-FFF2-40B4-BE49-F238E27FC236}">
                <a16:creationId xmlns:a16="http://schemas.microsoft.com/office/drawing/2014/main" id="{CC81CDB9-3B2B-A4E3-811E-F446120744DB}"/>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7110"/>
            <a:ext cx="7459169" cy="6856379"/>
          </a:xfrm>
          <a:prstGeom prst="rect">
            <a:avLst/>
          </a:prstGeom>
        </p:spPr>
      </p:pic>
      <p:pic>
        <p:nvPicPr>
          <p:cNvPr id="8" name="Picture 7">
            <a:extLst>
              <a:ext uri="{FF2B5EF4-FFF2-40B4-BE49-F238E27FC236}">
                <a16:creationId xmlns:a16="http://schemas.microsoft.com/office/drawing/2014/main" id="{B780C7E2-D93C-D4DB-C739-54ED92A9F2F8}"/>
              </a:ext>
            </a:extLst>
          </p:cNvPr>
          <p:cNvPicPr>
            <a:picLocks noGrp="1" noRot="1" noMove="1" noResize="1" noEditPoints="1" noAdjustHandles="1" noChangeArrowheads="1" noChangeShapeType="1" noCrop="1"/>
          </p:cNvPicPr>
          <p:nvPr userDrawn="1"/>
        </p:nvPicPr>
        <p:blipFill>
          <a:blip r:embed="rId3">
            <a:alphaModFix amt="41000"/>
          </a:blip>
          <a:srcRect/>
          <a:stretch/>
        </p:blipFill>
        <p:spPr>
          <a:xfrm>
            <a:off x="5957713" y="-950405"/>
            <a:ext cx="6528609" cy="856565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A11396D9-BFD3-ECAE-450A-1269E89AE666}"/>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1530014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y Slide Purple w Image">
    <p:spTree>
      <p:nvGrpSpPr>
        <p:cNvPr id="1" name=""/>
        <p:cNvGrpSpPr/>
        <p:nvPr/>
      </p:nvGrpSpPr>
      <p:grpSpPr>
        <a:xfrm>
          <a:off x="0" y="0"/>
          <a:ext cx="0" cy="0"/>
          <a:chOff x="0" y="0"/>
          <a:chExt cx="0" cy="0"/>
        </a:xfrm>
      </p:grpSpPr>
      <p:pic>
        <p:nvPicPr>
          <p:cNvPr id="6" name="Picture 5" descr="A purple and black gradient&#10;&#10;AI-generated content may be incorrect.">
            <a:extLst>
              <a:ext uri="{FF2B5EF4-FFF2-40B4-BE49-F238E27FC236}">
                <a16:creationId xmlns:a16="http://schemas.microsoft.com/office/drawing/2014/main" id="{D352BF07-5B4C-856F-BD73-D7A23A686FD5}"/>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7110"/>
            <a:ext cx="7448895" cy="685637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Picture Placeholder 1">
            <a:extLst>
              <a:ext uri="{FF2B5EF4-FFF2-40B4-BE49-F238E27FC236}">
                <a16:creationId xmlns:a16="http://schemas.microsoft.com/office/drawing/2014/main" id="{3321372B-AC97-FDFC-2556-0091D397387E}"/>
              </a:ext>
            </a:extLst>
          </p:cNvPr>
          <p:cNvSpPr>
            <a:spLocks noGrp="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4" name="Title 10">
            <a:extLst>
              <a:ext uri="{FF2B5EF4-FFF2-40B4-BE49-F238E27FC236}">
                <a16:creationId xmlns:a16="http://schemas.microsoft.com/office/drawing/2014/main" id="{6DCCB74E-709C-06C5-72F5-4C521F903372}"/>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6460902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286B0-A4BB-6009-9309-164CD297622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a:stretch/>
        </p:blipFill>
        <p:spPr>
          <a:xfrm>
            <a:off x="5789032" y="-1022771"/>
            <a:ext cx="6786136" cy="8903540"/>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2" name="Title 1">
            <a:extLst>
              <a:ext uri="{FF2B5EF4-FFF2-40B4-BE49-F238E27FC236}">
                <a16:creationId xmlns:a16="http://schemas.microsoft.com/office/drawing/2014/main" id="{D04C1659-F6DF-7403-1136-D8C54202C9DC}"/>
              </a:ext>
            </a:extLst>
          </p:cNvPr>
          <p:cNvSpPr>
            <a:spLocks noGrp="1"/>
          </p:cNvSpPr>
          <p:nvPr>
            <p:ph type="title"/>
          </p:nvPr>
        </p:nvSpPr>
        <p:spPr>
          <a:xfrm>
            <a:off x="1038225" y="3057356"/>
            <a:ext cx="5229225" cy="579696"/>
          </a:xfrm>
        </p:spPr>
        <p:txBody>
          <a:bodyPr/>
          <a:lstStyle>
            <a:lvl1pPr>
              <a:defRPr>
                <a:solidFill>
                  <a:schemeClr val="bg1"/>
                </a:solidFill>
              </a:defRPr>
            </a:lvl1pPr>
          </a:lstStyle>
          <a:p>
            <a:r>
              <a:rPr lang="en-US"/>
              <a:t>Click to edit Master title style</a:t>
            </a:r>
            <a:endParaRPr lang="en-GB"/>
          </a:p>
        </p:txBody>
      </p:sp>
      <p:sp>
        <p:nvSpPr>
          <p:cNvPr id="3" name="Text Placeholder 12">
            <a:extLst>
              <a:ext uri="{FF2B5EF4-FFF2-40B4-BE49-F238E27FC236}">
                <a16:creationId xmlns:a16="http://schemas.microsoft.com/office/drawing/2014/main" id="{F3C71822-56A3-9AFA-C697-68ED2B8EE1A7}"/>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Tree>
    <p:extLst>
      <p:ext uri="{BB962C8B-B14F-4D97-AF65-F5344CB8AC3E}">
        <p14:creationId xmlns:p14="http://schemas.microsoft.com/office/powerpoint/2010/main" val="42546182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Large 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A094F-D700-52C1-00A9-A3710D4AD58D}"/>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0D03BC-B0B0-0970-AF82-1DF4C068C745}"/>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02332" y="-939772"/>
            <a:ext cx="6528609" cy="8565659"/>
          </a:xfrm>
          <a:prstGeom prst="rect">
            <a:avLst/>
          </a:prstGeom>
        </p:spPr>
      </p:pic>
      <p:sp>
        <p:nvSpPr>
          <p:cNvPr id="2" name="Title 1">
            <a:extLst>
              <a:ext uri="{FF2B5EF4-FFF2-40B4-BE49-F238E27FC236}">
                <a16:creationId xmlns:a16="http://schemas.microsoft.com/office/drawing/2014/main" id="{0E80A5B2-498D-8ECF-DDD1-D719A5DED207}"/>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1BA28E8B-F5D5-F238-B412-EA45FD2A0B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1388955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351B-4BDD-B50A-4A01-4CA77A41439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DB04C9-2364-1CB6-ECF5-FA67FCD9A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F2F12537-6511-5553-C0FB-CA86E49CE6E3}"/>
              </a:ext>
            </a:extLst>
          </p:cNvPr>
          <p:cNvSpPr>
            <a:spLocks noGrp="1"/>
          </p:cNvSpPr>
          <p:nvPr>
            <p:ph type="ftr" sz="quarter" idx="11"/>
          </p:nvPr>
        </p:nvSpPr>
        <p:spPr>
          <a:xfrm>
            <a:off x="566737" y="6356347"/>
            <a:ext cx="4800600" cy="365125"/>
          </a:xfrm>
          <a:prstGeom prst="rect">
            <a:avLst/>
          </a:prstGeom>
        </p:spPr>
        <p:txBody>
          <a:bodyPr/>
          <a:lstStyle/>
          <a:p>
            <a:r>
              <a:rPr lang="en-GB"/>
              <a:t>Sales Excellence and CRM Readiness</a:t>
            </a:r>
            <a:endParaRPr lang="en-US"/>
          </a:p>
        </p:txBody>
      </p:sp>
      <p:sp>
        <p:nvSpPr>
          <p:cNvPr id="6" name="Slide Number Placeholder 5">
            <a:extLst>
              <a:ext uri="{FF2B5EF4-FFF2-40B4-BE49-F238E27FC236}">
                <a16:creationId xmlns:a16="http://schemas.microsoft.com/office/drawing/2014/main" id="{68590D14-131E-84AC-DDFD-183DEE754DA7}"/>
              </a:ext>
            </a:extLst>
          </p:cNvPr>
          <p:cNvSpPr>
            <a:spLocks noGrp="1"/>
          </p:cNvSpPr>
          <p:nvPr>
            <p:ph type="sldNum" sz="quarter" idx="12"/>
          </p:nvPr>
        </p:nvSpPr>
        <p:spPr/>
        <p:txBody>
          <a:bodyPr/>
          <a:lstStyle/>
          <a:p>
            <a:fld id="{12720250-A50A-C446-BD8F-F3D4E151FD27}" type="slidenum">
              <a:rPr lang="en-US" smtClean="0"/>
              <a:t>‹#›</a:t>
            </a:fld>
            <a:endParaRPr lang="en-US"/>
          </a:p>
        </p:txBody>
      </p:sp>
    </p:spTree>
    <p:extLst>
      <p:ext uri="{BB962C8B-B14F-4D97-AF65-F5344CB8AC3E}">
        <p14:creationId xmlns:p14="http://schemas.microsoft.com/office/powerpoint/2010/main" val="561408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571500" y="1163638"/>
            <a:ext cx="11009313" cy="4840120"/>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vl4pPr>
              <a:lnSpc>
                <a:spcPct val="100000"/>
              </a:lnSpc>
              <a:defRPr>
                <a:solidFill>
                  <a:schemeClr val="tx2"/>
                </a:solidFill>
                <a:latin typeface="+mn-lt"/>
              </a:defRPr>
            </a:lvl4pPr>
            <a:lvl5pPr>
              <a:lnSpc>
                <a:spcPct val="100000"/>
              </a:lnSpc>
              <a:defRPr>
                <a:solidFill>
                  <a:schemeClr val="tx2"/>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A7D5F05-8813-A848-6E6C-B96815DB9D89}"/>
              </a:ext>
            </a:extLst>
          </p:cNvPr>
          <p:cNvSpPr>
            <a:spLocks noGrp="1"/>
          </p:cNvSpPr>
          <p:nvPr>
            <p:ph type="ftr" sz="quarter" idx="11"/>
          </p:nvPr>
        </p:nvSpPr>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D3521EFB-E401-2626-ED3A-AA15C11B711B}"/>
              </a:ext>
            </a:extLst>
          </p:cNvPr>
          <p:cNvSpPr>
            <a:spLocks noGrp="1"/>
          </p:cNvSpPr>
          <p:nvPr>
            <p:ph type="sldNum" sz="quarter" idx="12"/>
          </p:nvPr>
        </p:nvSpPr>
        <p:spPr/>
        <p:txBody>
          <a:bodyPr/>
          <a:lstStyle/>
          <a:p>
            <a:fld id="{E31375A4-56A4-47D6-9801-1991572033F7}" type="slidenum">
              <a:rPr lang="en-GB" smtClean="0"/>
              <a:pPr/>
              <a:t>‹#›</a:t>
            </a:fld>
            <a:endParaRPr lang="en-GB"/>
          </a:p>
        </p:txBody>
      </p:sp>
      <p:sp>
        <p:nvSpPr>
          <p:cNvPr id="3" name="Title 2">
            <a:extLst>
              <a:ext uri="{FF2B5EF4-FFF2-40B4-BE49-F238E27FC236}">
                <a16:creationId xmlns:a16="http://schemas.microsoft.com/office/drawing/2014/main" id="{97D05C15-1E53-EF90-F96E-2302D8C623FD}"/>
              </a:ext>
            </a:extLst>
          </p:cNvPr>
          <p:cNvSpPr>
            <a:spLocks noGrp="1"/>
          </p:cNvSpPr>
          <p:nvPr>
            <p:ph type="title"/>
          </p:nvPr>
        </p:nvSpPr>
        <p:spPr>
          <a:xfrm>
            <a:off x="571500" y="395288"/>
            <a:ext cx="11009313" cy="500062"/>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379475459"/>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Side by s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571500" y="1142999"/>
            <a:ext cx="5270500" cy="4876801"/>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vl4pPr>
              <a:lnSpc>
                <a:spcPct val="100000"/>
              </a:lnSpc>
              <a:defRPr>
                <a:solidFill>
                  <a:schemeClr val="tx2"/>
                </a:solidFill>
                <a:latin typeface="+mn-lt"/>
              </a:defRPr>
            </a:lvl4pPr>
            <a:lvl5pPr>
              <a:lnSpc>
                <a:spcPct val="100000"/>
              </a:lnSpc>
              <a:defRPr>
                <a:solidFill>
                  <a:schemeClr val="tx2"/>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Content Placeholder 2"/>
          <p:cNvSpPr>
            <a:spLocks noGrp="1"/>
          </p:cNvSpPr>
          <p:nvPr>
            <p:ph idx="10"/>
          </p:nvPr>
        </p:nvSpPr>
        <p:spPr>
          <a:xfrm>
            <a:off x="6310180" y="1142999"/>
            <a:ext cx="5270500" cy="4876801"/>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vl4pPr>
              <a:lnSpc>
                <a:spcPct val="100000"/>
              </a:lnSpc>
              <a:defRPr>
                <a:solidFill>
                  <a:schemeClr val="tx2"/>
                </a:solidFill>
                <a:latin typeface="+mn-lt"/>
              </a:defRPr>
            </a:lvl4pPr>
            <a:lvl5pPr>
              <a:lnSpc>
                <a:spcPct val="100000"/>
              </a:lnSpc>
              <a:defRPr>
                <a:solidFill>
                  <a:schemeClr val="tx2"/>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ECE748CD-C988-7448-4E2F-3886AA712973}"/>
              </a:ext>
            </a:extLst>
          </p:cNvPr>
          <p:cNvSpPr>
            <a:spLocks noGrp="1"/>
          </p:cNvSpPr>
          <p:nvPr>
            <p:ph type="ftr" sz="quarter" idx="12"/>
          </p:nvPr>
        </p:nvSpPr>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07707CC4-B70F-BBA3-F9E9-2904AD2C6CB5}"/>
              </a:ext>
            </a:extLst>
          </p:cNvPr>
          <p:cNvSpPr>
            <a:spLocks noGrp="1"/>
          </p:cNvSpPr>
          <p:nvPr>
            <p:ph type="sldNum" sz="quarter" idx="13"/>
          </p:nvPr>
        </p:nvSpPr>
        <p:spPr/>
        <p:txBody>
          <a:bodyPr/>
          <a:lstStyle/>
          <a:p>
            <a:fld id="{E31375A4-56A4-47D6-9801-1991572033F7}" type="slidenum">
              <a:rPr lang="en-GB" smtClean="0"/>
              <a:pPr/>
              <a:t>‹#›</a:t>
            </a:fld>
            <a:endParaRPr lang="en-GB"/>
          </a:p>
        </p:txBody>
      </p:sp>
      <p:sp>
        <p:nvSpPr>
          <p:cNvPr id="8" name="Title 7">
            <a:extLst>
              <a:ext uri="{FF2B5EF4-FFF2-40B4-BE49-F238E27FC236}">
                <a16:creationId xmlns:a16="http://schemas.microsoft.com/office/drawing/2014/main" id="{2FA6EDBF-3E9B-8D7C-ACC6-A6AE9F682027}"/>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195533265"/>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mp; Subtitle_2">
    <p:spTree>
      <p:nvGrpSpPr>
        <p:cNvPr id="1" name=""/>
        <p:cNvGrpSpPr/>
        <p:nvPr/>
      </p:nvGrpSpPr>
      <p:grpSpPr>
        <a:xfrm>
          <a:off x="0" y="0"/>
          <a:ext cx="0" cy="0"/>
          <a:chOff x="0" y="0"/>
          <a:chExt cx="0" cy="0"/>
        </a:xfrm>
      </p:grpSpPr>
      <p:sp>
        <p:nvSpPr>
          <p:cNvPr id="8" name="Text Placeholder 10"/>
          <p:cNvSpPr>
            <a:spLocks noGrp="1"/>
          </p:cNvSpPr>
          <p:nvPr>
            <p:ph type="body" sz="quarter" idx="13"/>
          </p:nvPr>
        </p:nvSpPr>
        <p:spPr>
          <a:xfrm>
            <a:off x="571500" y="943478"/>
            <a:ext cx="11009313" cy="312013"/>
          </a:xfrm>
        </p:spPr>
        <p:txBody>
          <a:bodyPr/>
          <a:lstStyle>
            <a:lvl1pPr marL="0" indent="0">
              <a:buNone/>
              <a:defRPr baseline="0">
                <a:solidFill>
                  <a:schemeClr val="accent4"/>
                </a:solidFill>
                <a:latin typeface="+mj-lt"/>
              </a:defRPr>
            </a:lvl1pPr>
          </a:lstStyle>
          <a:p>
            <a:pPr lvl="0"/>
            <a:r>
              <a:rPr lang="en-US" noProof="0"/>
              <a:t>Click to edit Master text styles</a:t>
            </a:r>
          </a:p>
        </p:txBody>
      </p:sp>
      <p:sp>
        <p:nvSpPr>
          <p:cNvPr id="10" name="Content Placeholder 2"/>
          <p:cNvSpPr>
            <a:spLocks noGrp="1"/>
          </p:cNvSpPr>
          <p:nvPr>
            <p:ph idx="1"/>
          </p:nvPr>
        </p:nvSpPr>
        <p:spPr>
          <a:xfrm>
            <a:off x="571500" y="1407695"/>
            <a:ext cx="11009313" cy="4612106"/>
          </a:xfrm>
        </p:spPr>
        <p:txBody>
          <a:bodyPr/>
          <a:lstStyle>
            <a:lvl1pPr>
              <a:lnSpc>
                <a:spcPct val="100000"/>
              </a:lnSpc>
              <a:defRPr>
                <a:solidFill>
                  <a:schemeClr val="tx2"/>
                </a:solidFill>
                <a:latin typeface="+mn-lt"/>
              </a:defRPr>
            </a:lvl1pPr>
            <a:lvl2pPr>
              <a:lnSpc>
                <a:spcPct val="100000"/>
              </a:lnSpc>
              <a:defRPr>
                <a:solidFill>
                  <a:schemeClr val="tx2"/>
                </a:solidFill>
                <a:latin typeface="+mn-lt"/>
              </a:defRPr>
            </a:lvl2pPr>
            <a:lvl3pPr>
              <a:lnSpc>
                <a:spcPct val="100000"/>
              </a:lnSpc>
              <a:defRPr>
                <a:solidFill>
                  <a:schemeClr val="tx2"/>
                </a:solidFill>
                <a:latin typeface="+mn-lt"/>
              </a:defRPr>
            </a:lvl3pPr>
            <a:lvl4pPr>
              <a:lnSpc>
                <a:spcPct val="100000"/>
              </a:lnSpc>
              <a:defRPr>
                <a:solidFill>
                  <a:schemeClr val="tx2"/>
                </a:solidFill>
                <a:latin typeface="+mn-lt"/>
              </a:defRPr>
            </a:lvl4pPr>
            <a:lvl5pPr>
              <a:lnSpc>
                <a:spcPct val="100000"/>
              </a:lnSpc>
              <a:defRPr>
                <a:solidFill>
                  <a:schemeClr val="tx2"/>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D60371E-845C-C512-D1F0-B5601F8EA90F}"/>
              </a:ext>
            </a:extLst>
          </p:cNvPr>
          <p:cNvSpPr>
            <a:spLocks noGrp="1"/>
          </p:cNvSpPr>
          <p:nvPr>
            <p:ph type="ftr" sz="quarter" idx="15"/>
          </p:nvPr>
        </p:nvSpPr>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F2AFCC89-6C0B-E913-7CB2-E050EFF44A3E}"/>
              </a:ext>
            </a:extLst>
          </p:cNvPr>
          <p:cNvSpPr>
            <a:spLocks noGrp="1"/>
          </p:cNvSpPr>
          <p:nvPr>
            <p:ph type="sldNum" sz="quarter" idx="16"/>
          </p:nvPr>
        </p:nvSpPr>
        <p:spPr/>
        <p:txBody>
          <a:bodyPr/>
          <a:lstStyle/>
          <a:p>
            <a:fld id="{E31375A4-56A4-47D6-9801-1991572033F7}" type="slidenum">
              <a:rPr lang="en-GB" smtClean="0"/>
              <a:pPr/>
              <a:t>‹#›</a:t>
            </a:fld>
            <a:endParaRPr lang="en-GB"/>
          </a:p>
        </p:txBody>
      </p:sp>
      <p:sp>
        <p:nvSpPr>
          <p:cNvPr id="3" name="Title 2">
            <a:extLst>
              <a:ext uri="{FF2B5EF4-FFF2-40B4-BE49-F238E27FC236}">
                <a16:creationId xmlns:a16="http://schemas.microsoft.com/office/drawing/2014/main" id="{28E2D217-C5BD-D337-6AFE-D236751647D2}"/>
              </a:ext>
            </a:extLst>
          </p:cNvPr>
          <p:cNvSpPr>
            <a:spLocks noGrp="1"/>
          </p:cNvSpPr>
          <p:nvPr>
            <p:ph type="title"/>
          </p:nvPr>
        </p:nvSpPr>
        <p:spPr>
          <a:xfrm>
            <a:off x="571500" y="395288"/>
            <a:ext cx="11009313" cy="500062"/>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12276294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hot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8CB868-927A-1DC2-56A7-D64A0801B4E9}"/>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6096000" y="2032686"/>
            <a:ext cx="5676900" cy="1396313"/>
          </a:xfrm>
        </p:spPr>
        <p:txBody>
          <a:bodyPr/>
          <a:lstStyle>
            <a:lvl1pPr>
              <a:defRPr>
                <a:solidFill>
                  <a:schemeClr val="bg1"/>
                </a:solidFill>
              </a:defRPr>
            </a:lvl1pPr>
          </a:lstStyle>
          <a:p>
            <a:r>
              <a:rPr lang="en-US"/>
              <a:t>Click to edit Master title style</a:t>
            </a:r>
            <a:endParaRPr lang="en-GB"/>
          </a:p>
        </p:txBody>
      </p:sp>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901700"/>
            <a:ext cx="5000625" cy="5140325"/>
          </a:xfrm>
        </p:spPr>
        <p:txBody>
          <a:bodyPr/>
          <a:lstStyle/>
          <a:p>
            <a:r>
              <a:rPr lang="en-US"/>
              <a:t>Click icon to add picture</a:t>
            </a:r>
          </a:p>
        </p:txBody>
      </p:sp>
      <p:sp>
        <p:nvSpPr>
          <p:cNvPr id="9" name="Text Placeholder 12">
            <a:extLst>
              <a:ext uri="{FF2B5EF4-FFF2-40B4-BE49-F238E27FC236}">
                <a16:creationId xmlns:a16="http://schemas.microsoft.com/office/drawing/2014/main" id="{B67E0B98-31E3-1448-D630-C985362EEF46}"/>
              </a:ext>
            </a:extLst>
          </p:cNvPr>
          <p:cNvSpPr>
            <a:spLocks noGrp="1"/>
          </p:cNvSpPr>
          <p:nvPr>
            <p:ph type="body" sz="quarter" idx="11" hasCustomPrompt="1"/>
          </p:nvPr>
        </p:nvSpPr>
        <p:spPr>
          <a:xfrm>
            <a:off x="6091135" y="3737605"/>
            <a:ext cx="5676900" cy="181707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pic>
        <p:nvPicPr>
          <p:cNvPr id="4" name="Picture 3">
            <a:extLst>
              <a:ext uri="{FF2B5EF4-FFF2-40B4-BE49-F238E27FC236}">
                <a16:creationId xmlns:a16="http://schemas.microsoft.com/office/drawing/2014/main" id="{7DE0F93A-021E-9056-B3D1-A23F384C0D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12393458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9A7D5F05-8813-A848-6E6C-B96815DB9D89}"/>
              </a:ext>
            </a:extLst>
          </p:cNvPr>
          <p:cNvSpPr>
            <a:spLocks noGrp="1"/>
          </p:cNvSpPr>
          <p:nvPr>
            <p:ph type="ftr" sz="quarter" idx="11"/>
          </p:nvPr>
        </p:nvSpPr>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D3521EFB-E401-2626-ED3A-AA15C11B711B}"/>
              </a:ext>
            </a:extLst>
          </p:cNvPr>
          <p:cNvSpPr>
            <a:spLocks noGrp="1"/>
          </p:cNvSpPr>
          <p:nvPr>
            <p:ph type="sldNum" sz="quarter" idx="12"/>
          </p:nvPr>
        </p:nvSpPr>
        <p:spPr/>
        <p:txBody>
          <a:bodyPr/>
          <a:lstStyle/>
          <a:p>
            <a:fld id="{E31375A4-56A4-47D6-9801-1991572033F7}" type="slidenum">
              <a:rPr lang="en-GB" smtClean="0"/>
              <a:pPr/>
              <a:t>‹#›</a:t>
            </a:fld>
            <a:endParaRPr lang="en-GB"/>
          </a:p>
        </p:txBody>
      </p:sp>
      <p:sp>
        <p:nvSpPr>
          <p:cNvPr id="8" name="Title 7">
            <a:extLst>
              <a:ext uri="{FF2B5EF4-FFF2-40B4-BE49-F238E27FC236}">
                <a16:creationId xmlns:a16="http://schemas.microsoft.com/office/drawing/2014/main" id="{15464E23-FBA7-4030-5033-D9FBDC2951DD}"/>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534346062"/>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8" name="Text Placeholder 10"/>
          <p:cNvSpPr>
            <a:spLocks noGrp="1"/>
          </p:cNvSpPr>
          <p:nvPr>
            <p:ph type="body" sz="quarter" idx="13"/>
          </p:nvPr>
        </p:nvSpPr>
        <p:spPr>
          <a:xfrm>
            <a:off x="571500" y="943478"/>
            <a:ext cx="11009313" cy="312013"/>
          </a:xfrm>
        </p:spPr>
        <p:txBody>
          <a:bodyPr/>
          <a:lstStyle>
            <a:lvl1pPr marL="0" indent="0">
              <a:buNone/>
              <a:defRPr baseline="0">
                <a:solidFill>
                  <a:schemeClr val="accent4"/>
                </a:solidFill>
                <a:latin typeface="+mj-lt"/>
              </a:defRPr>
            </a:lvl1pPr>
          </a:lstStyle>
          <a:p>
            <a:pPr lvl="0"/>
            <a:r>
              <a:rPr lang="en-US" noProof="0"/>
              <a:t>Click to edit Master text styles</a:t>
            </a:r>
          </a:p>
        </p:txBody>
      </p:sp>
      <p:sp>
        <p:nvSpPr>
          <p:cNvPr id="6" name="Footer Placeholder 5">
            <a:extLst>
              <a:ext uri="{FF2B5EF4-FFF2-40B4-BE49-F238E27FC236}">
                <a16:creationId xmlns:a16="http://schemas.microsoft.com/office/drawing/2014/main" id="{DD60371E-845C-C512-D1F0-B5601F8EA90F}"/>
              </a:ext>
            </a:extLst>
          </p:cNvPr>
          <p:cNvSpPr>
            <a:spLocks noGrp="1"/>
          </p:cNvSpPr>
          <p:nvPr>
            <p:ph type="ftr" sz="quarter" idx="15"/>
          </p:nvPr>
        </p:nvSpPr>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F2AFCC89-6C0B-E913-7CB2-E050EFF44A3E}"/>
              </a:ext>
            </a:extLst>
          </p:cNvPr>
          <p:cNvSpPr>
            <a:spLocks noGrp="1"/>
          </p:cNvSpPr>
          <p:nvPr>
            <p:ph type="sldNum" sz="quarter" idx="16"/>
          </p:nvPr>
        </p:nvSpPr>
        <p:spPr/>
        <p:txBody>
          <a:bodyPr/>
          <a:lstStyle/>
          <a:p>
            <a:fld id="{E31375A4-56A4-47D6-9801-1991572033F7}" type="slidenum">
              <a:rPr lang="en-GB" smtClean="0"/>
              <a:pPr/>
              <a:t>‹#›</a:t>
            </a:fld>
            <a:endParaRPr lang="en-GB"/>
          </a:p>
        </p:txBody>
      </p:sp>
      <p:sp>
        <p:nvSpPr>
          <p:cNvPr id="9" name="Title 8">
            <a:extLst>
              <a:ext uri="{FF2B5EF4-FFF2-40B4-BE49-F238E27FC236}">
                <a16:creationId xmlns:a16="http://schemas.microsoft.com/office/drawing/2014/main" id="{8D5952BD-81F7-AC20-668E-315871F509C3}"/>
              </a:ext>
            </a:extLst>
          </p:cNvPr>
          <p:cNvSpPr>
            <a:spLocks noGrp="1"/>
          </p:cNvSpPr>
          <p:nvPr>
            <p:ph type="title"/>
          </p:nvPr>
        </p:nvSpPr>
        <p:spPr>
          <a:xfrm>
            <a:off x="571500" y="395288"/>
            <a:ext cx="11009313" cy="500062"/>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306774997"/>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6" name="Picture 5" descr="A close up of a logo&#10;&#10;AI-generated content may be incorrect.">
            <a:extLst>
              <a:ext uri="{FF2B5EF4-FFF2-40B4-BE49-F238E27FC236}">
                <a16:creationId xmlns:a16="http://schemas.microsoft.com/office/drawing/2014/main" id="{EC07E4DA-9E6D-D1D1-8492-B103D85939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017" y="3270221"/>
            <a:ext cx="2925452" cy="978564"/>
          </a:xfrm>
          <a:prstGeom prst="rect">
            <a:avLst/>
          </a:prstGeom>
        </p:spPr>
      </p:pic>
      <p:sp>
        <p:nvSpPr>
          <p:cNvPr id="33" name="Date Placeholder 6">
            <a:extLst>
              <a:ext uri="{FF2B5EF4-FFF2-40B4-BE49-F238E27FC236}">
                <a16:creationId xmlns:a16="http://schemas.microsoft.com/office/drawing/2014/main" id="{E06225A7-627B-25A8-8DD9-C1C5901D0D1E}"/>
              </a:ext>
            </a:extLst>
          </p:cNvPr>
          <p:cNvSpPr>
            <a:spLocks noGrp="1"/>
          </p:cNvSpPr>
          <p:nvPr>
            <p:ph type="dt" sz="half" idx="2"/>
          </p:nvPr>
        </p:nvSpPr>
        <p:spPr>
          <a:xfrm>
            <a:off x="662668" y="5673120"/>
            <a:ext cx="370114" cy="196396"/>
          </a:xfrm>
          <a:prstGeom prst="rect">
            <a:avLst/>
          </a:prstGeom>
        </p:spPr>
        <p:txBody>
          <a:bodyPr vert="horz" lIns="54864" tIns="54864" rIns="27432" bIns="27432" rtlCol="0" anchor="t"/>
          <a:lstStyle>
            <a:lvl1pPr algn="l">
              <a:lnSpc>
                <a:spcPct val="90000"/>
              </a:lnSpc>
              <a:defRPr sz="800">
                <a:solidFill>
                  <a:schemeClr val="tx1"/>
                </a:solidFill>
                <a:latin typeface="+mn-lt"/>
              </a:defRPr>
            </a:lvl1pPr>
          </a:lstStyle>
          <a:p>
            <a:endParaRPr lang="en-IN"/>
          </a:p>
        </p:txBody>
      </p:sp>
      <p:sp>
        <p:nvSpPr>
          <p:cNvPr id="3" name="Text Placeholder 2">
            <a:extLst>
              <a:ext uri="{FF2B5EF4-FFF2-40B4-BE49-F238E27FC236}">
                <a16:creationId xmlns:a16="http://schemas.microsoft.com/office/drawing/2014/main" id="{42B9C5C2-DE6F-9247-F087-7E23FB107C7F}"/>
              </a:ext>
            </a:extLst>
          </p:cNvPr>
          <p:cNvSpPr>
            <a:spLocks noGrp="1"/>
          </p:cNvSpPr>
          <p:nvPr>
            <p:ph type="body" sz="quarter" idx="10" hasCustomPrompt="1"/>
          </p:nvPr>
        </p:nvSpPr>
        <p:spPr>
          <a:xfrm>
            <a:off x="609600" y="4397375"/>
            <a:ext cx="6027738" cy="2351088"/>
          </a:xfrm>
        </p:spPr>
        <p:txBody>
          <a:bodyPr/>
          <a:lstStyle>
            <a:lvl1pPr marL="0" indent="0">
              <a:buFont typeface="Arial" panose="020B0604020202020204" pitchFamily="34" charset="0"/>
              <a:buNone/>
              <a:defRPr sz="800">
                <a:solidFill>
                  <a:schemeClr val="tx1"/>
                </a:solidFill>
              </a:defRPr>
            </a:lvl1pPr>
            <a:lvl2pPr marL="274637" indent="0">
              <a:buNone/>
              <a:defRPr/>
            </a:lvl2pPr>
            <a:lvl3pPr marL="506412" indent="0">
              <a:buNone/>
              <a:defRPr/>
            </a:lvl3pPr>
            <a:lvl4pPr marL="731837" indent="0">
              <a:buNone/>
              <a:defRPr/>
            </a:lvl4pPr>
            <a:lvl5pPr marL="963612" indent="0">
              <a:buNone/>
              <a:defRPr/>
            </a:lvl5pPr>
          </a:lstStyle>
          <a:p>
            <a:pPr lvl="0"/>
            <a:r>
              <a:rPr lang="en-US"/>
              <a:t>This publication has been written in general terms and therefore cannot be relied on to cover specific situations. The application of the principles described will depend upon the explicit circumstances involved and we recommend that you obtain professional advice before acting, or refraining from acting on any of the contents of this publication. </a:t>
            </a:r>
            <a:r>
              <a:rPr lang="en-US" err="1"/>
              <a:t>FluidIT</a:t>
            </a:r>
            <a:r>
              <a:rPr lang="en-US"/>
              <a:t> Consulting Group Ltd accepts no duty of care or liability for any loss occasioned to any person acting or refraining from action as a result of any material in this publication.</a:t>
            </a:r>
          </a:p>
          <a:p>
            <a:pPr lvl="0"/>
            <a:r>
              <a:rPr lang="en-US"/>
              <a:t>This document is confidential and prepared solely for your information. Therefore you should not, without our prior written consent, refer to or use our name or this document for any other purpose, disclose them or refer to them in any prospectus or other document, or make them available or communicate them to any other party. No other party is entitled to rely on our document for any purpose whatsoever and thus we accept no liability to any other party who is shown or gains access to this document.</a:t>
            </a:r>
          </a:p>
          <a:p>
            <a:pPr lvl="0"/>
            <a:r>
              <a:rPr lang="en-US"/>
              <a:t>©              </a:t>
            </a:r>
            <a:r>
              <a:rPr lang="en-US" err="1"/>
              <a:t>FluidIT</a:t>
            </a:r>
            <a:r>
              <a:rPr lang="en-US"/>
              <a:t> Consulting Group Ltd. All rights reserved.</a:t>
            </a:r>
          </a:p>
          <a:p>
            <a:pPr lvl="0"/>
            <a:r>
              <a:rPr lang="en-US" err="1"/>
              <a:t>FluidIT</a:t>
            </a:r>
            <a:r>
              <a:rPr lang="en-US"/>
              <a:t> Consulting Group Ltd is a limited company registered in England and Wales. Registered number 09873604.</a:t>
            </a:r>
          </a:p>
          <a:p>
            <a:pPr lvl="0"/>
            <a:r>
              <a:rPr lang="en-US"/>
              <a:t>Registered office: Platform, New Station St, Leeds LS1 4JB</a:t>
            </a:r>
          </a:p>
          <a:p>
            <a:pPr lvl="0"/>
            <a:endParaRPr lang="en-GB"/>
          </a:p>
        </p:txBody>
      </p:sp>
    </p:spTree>
    <p:custDataLst>
      <p:tags r:id="rId1"/>
    </p:custDataLst>
    <p:extLst>
      <p:ext uri="{BB962C8B-B14F-4D97-AF65-F5344CB8AC3E}">
        <p14:creationId xmlns:p14="http://schemas.microsoft.com/office/powerpoint/2010/main" val="1205769528"/>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p:txBody>
          <a:bodyPr/>
          <a:lstStyle/>
          <a:p>
            <a:r>
              <a:rPr lang="en-US"/>
              <a:t>Click to edit Master title style</a:t>
            </a:r>
            <a:endParaRPr lang="en-GB"/>
          </a:p>
        </p:txBody>
      </p:sp>
      <p:sp>
        <p:nvSpPr>
          <p:cNvPr id="10" name="Footer Placeholder 9">
            <a:extLst>
              <a:ext uri="{FF2B5EF4-FFF2-40B4-BE49-F238E27FC236}">
                <a16:creationId xmlns:a16="http://schemas.microsoft.com/office/drawing/2014/main" id="{59877FA0-61D2-C56D-D20B-95BD96619586}"/>
              </a:ext>
            </a:extLst>
          </p:cNvPr>
          <p:cNvSpPr>
            <a:spLocks noGrp="1"/>
          </p:cNvSpPr>
          <p:nvPr>
            <p:ph type="ftr" sz="quarter" idx="11"/>
          </p:nvPr>
        </p:nvSpPr>
        <p:spPr>
          <a:xfrm>
            <a:off x="400050" y="6356349"/>
            <a:ext cx="4800600" cy="365125"/>
          </a:xfrm>
          <a:prstGeom prst="rect">
            <a:avLst/>
          </a:prstGeom>
        </p:spPr>
        <p:txBody>
          <a:bodyPr/>
          <a:lstStyle/>
          <a:p>
            <a:r>
              <a:rPr lang="en-GB"/>
              <a:t>Sales Excellence and CRM Readiness</a:t>
            </a:r>
          </a:p>
        </p:txBody>
      </p:sp>
      <p:sp>
        <p:nvSpPr>
          <p:cNvPr id="11" name="Slide Number Placeholder 10">
            <a:extLst>
              <a:ext uri="{FF2B5EF4-FFF2-40B4-BE49-F238E27FC236}">
                <a16:creationId xmlns:a16="http://schemas.microsoft.com/office/drawing/2014/main" id="{54FF4A39-B6E2-0B68-5D50-0568C8392DD3}"/>
              </a:ext>
            </a:extLst>
          </p:cNvPr>
          <p:cNvSpPr>
            <a:spLocks noGrp="1"/>
          </p:cNvSpPr>
          <p:nvPr>
            <p:ph type="sldNum" sz="quarter" idx="12"/>
          </p:nvPr>
        </p:nvSpPr>
        <p:spPr/>
        <p:txBody>
          <a:bodyPr/>
          <a:lstStyle/>
          <a:p>
            <a:fld id="{6AEC6B36-D37C-41DD-A897-83DE1B6520D3}" type="slidenum">
              <a:rPr lang="en-GB" smtClean="0"/>
              <a:pPr/>
              <a:t>‹#›</a:t>
            </a:fld>
            <a:endParaRPr lang="en-GB"/>
          </a:p>
        </p:txBody>
      </p:sp>
      <p:sp>
        <p:nvSpPr>
          <p:cNvPr id="2" name="Text Placeholder 7">
            <a:extLst>
              <a:ext uri="{FF2B5EF4-FFF2-40B4-BE49-F238E27FC236}">
                <a16:creationId xmlns:a16="http://schemas.microsoft.com/office/drawing/2014/main" id="{DC1CDA8F-D353-0D97-2DC5-C34BFAE8F08E}"/>
              </a:ext>
            </a:extLst>
          </p:cNvPr>
          <p:cNvSpPr>
            <a:spLocks noGrp="1"/>
          </p:cNvSpPr>
          <p:nvPr>
            <p:ph type="body" sz="quarter" idx="10"/>
          </p:nvPr>
        </p:nvSpPr>
        <p:spPr>
          <a:xfrm>
            <a:off x="400048" y="1524000"/>
            <a:ext cx="11363327"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
            <a:extLst>
              <a:ext uri="{FF2B5EF4-FFF2-40B4-BE49-F238E27FC236}">
                <a16:creationId xmlns:a16="http://schemas.microsoft.com/office/drawing/2014/main" id="{73B9DFF2-25B8-68C3-66BA-D5B0E4224ED5}"/>
              </a:ext>
            </a:extLst>
          </p:cNvPr>
          <p:cNvSpPr>
            <a:spLocks noGrp="1"/>
          </p:cNvSpPr>
          <p:nvPr>
            <p:ph type="body" sz="quarter" idx="13" hasCustomPrompt="1"/>
          </p:nvPr>
        </p:nvSpPr>
        <p:spPr>
          <a:xfrm>
            <a:off x="400049" y="923925"/>
            <a:ext cx="11372850" cy="377826"/>
          </a:xfrm>
        </p:spPr>
        <p:txBody>
          <a:bodyPr/>
          <a:lstStyle>
            <a:lvl1pPr marL="0" indent="0">
              <a:buNone/>
              <a:defRPr>
                <a:solidFill>
                  <a:schemeClr val="accent1"/>
                </a:solidFill>
              </a:defRPr>
            </a:lvl1pPr>
          </a:lstStyle>
          <a:p>
            <a:pPr lvl="0"/>
            <a:r>
              <a:rPr lang="en-GB"/>
              <a:t>Click to edit sub title</a:t>
            </a:r>
          </a:p>
        </p:txBody>
      </p:sp>
    </p:spTree>
    <p:extLst>
      <p:ext uri="{BB962C8B-B14F-4D97-AF65-F5344CB8AC3E}">
        <p14:creationId xmlns:p14="http://schemas.microsoft.com/office/powerpoint/2010/main" val="42637755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7CB78F56-3A1A-F4C7-D951-2872628D0650}"/>
              </a:ext>
            </a:extLst>
          </p:cNvPr>
          <p:cNvSpPr>
            <a:spLocks noGrp="1"/>
          </p:cNvSpPr>
          <p:nvPr>
            <p:ph type="body" sz="quarter" idx="10"/>
          </p:nvPr>
        </p:nvSpPr>
        <p:spPr>
          <a:xfrm>
            <a:off x="400050" y="1019175"/>
            <a:ext cx="11363325" cy="5114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9">
            <a:extLst>
              <a:ext uri="{FF2B5EF4-FFF2-40B4-BE49-F238E27FC236}">
                <a16:creationId xmlns:a16="http://schemas.microsoft.com/office/drawing/2014/main" id="{59877FA0-61D2-C56D-D20B-95BD96619586}"/>
              </a:ext>
            </a:extLst>
          </p:cNvPr>
          <p:cNvSpPr>
            <a:spLocks noGrp="1"/>
          </p:cNvSpPr>
          <p:nvPr>
            <p:ph type="ftr" sz="quarter" idx="11"/>
          </p:nvPr>
        </p:nvSpPr>
        <p:spPr>
          <a:xfrm>
            <a:off x="400050" y="6356349"/>
            <a:ext cx="4800600" cy="365125"/>
          </a:xfrm>
          <a:prstGeom prst="rect">
            <a:avLst/>
          </a:prstGeom>
        </p:spPr>
        <p:txBody>
          <a:bodyPr/>
          <a:lstStyle/>
          <a:p>
            <a:r>
              <a:rPr lang="en-GB"/>
              <a:t>Sales Excellence and CRM Readiness</a:t>
            </a:r>
          </a:p>
        </p:txBody>
      </p:sp>
      <p:sp>
        <p:nvSpPr>
          <p:cNvPr id="11" name="Slide Number Placeholder 10">
            <a:extLst>
              <a:ext uri="{FF2B5EF4-FFF2-40B4-BE49-F238E27FC236}">
                <a16:creationId xmlns:a16="http://schemas.microsoft.com/office/drawing/2014/main" id="{54FF4A39-B6E2-0B68-5D50-0568C8392DD3}"/>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887692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1C6A-81AC-6E4A-7BF3-6567CFC7C487}"/>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228E29E-CDBF-E573-2E1D-C59CA1CAB301}"/>
              </a:ext>
            </a:extLst>
          </p:cNvPr>
          <p:cNvSpPr>
            <a:spLocks noGrp="1"/>
          </p:cNvSpPr>
          <p:nvPr>
            <p:ph type="ftr" sz="quarter" idx="10"/>
          </p:nvPr>
        </p:nvSpPr>
        <p:spPr>
          <a:xfrm>
            <a:off x="400050" y="6356349"/>
            <a:ext cx="48006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585FF5B7-E632-B793-F8EB-883FFEA813AE}"/>
              </a:ext>
            </a:extLst>
          </p:cNvPr>
          <p:cNvSpPr>
            <a:spLocks noGrp="1"/>
          </p:cNvSpPr>
          <p:nvPr>
            <p:ph type="sldNum" sz="quarter" idx="11"/>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7908505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4CC4A3-6B18-1C0D-4104-5C72896D6487}"/>
              </a:ext>
            </a:extLst>
          </p:cNvPr>
          <p:cNvGrpSpPr>
            <a:grpSpLocks noGrp="1" noUngrp="1" noRot="1" noMove="1" noResize="1"/>
          </p:cNvGrpSpPr>
          <p:nvPr userDrawn="1"/>
        </p:nvGrpSpPr>
        <p:grpSpPr>
          <a:xfrm>
            <a:off x="0" y="-1022771"/>
            <a:ext cx="12575168" cy="8903540"/>
            <a:chOff x="0" y="-1022771"/>
            <a:chExt cx="12575168" cy="8903540"/>
          </a:xfrm>
        </p:grpSpPr>
        <p:pic>
          <p:nvPicPr>
            <p:cNvPr id="7" name="Picture 6">
              <a:extLst>
                <a:ext uri="{FF2B5EF4-FFF2-40B4-BE49-F238E27FC236}">
                  <a16:creationId xmlns:a16="http://schemas.microsoft.com/office/drawing/2014/main" id="{312286B0-A4BB-6009-9309-164CD297622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a:stretch/>
          </p:blipFill>
          <p:spPr>
            <a:xfrm>
              <a:off x="5789032" y="-1022771"/>
              <a:ext cx="6786136" cy="8903540"/>
            </a:xfrm>
            <a:prstGeom prst="rect">
              <a:avLst/>
            </a:prstGeom>
          </p:spPr>
        </p:pic>
      </p:grpSp>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11" name="Text Placeholder 10">
            <a:extLst>
              <a:ext uri="{FF2B5EF4-FFF2-40B4-BE49-F238E27FC236}">
                <a16:creationId xmlns:a16="http://schemas.microsoft.com/office/drawing/2014/main" id="{6B1D4AE7-253F-666A-6AE8-AE6946AC72B5}"/>
              </a:ext>
            </a:extLst>
          </p:cNvPr>
          <p:cNvSpPr>
            <a:spLocks noGrp="1"/>
          </p:cNvSpPr>
          <p:nvPr>
            <p:ph type="body" sz="quarter" idx="10" hasCustomPrompt="1"/>
          </p:nvPr>
        </p:nvSpPr>
        <p:spPr>
          <a:xfrm>
            <a:off x="1038225" y="3051425"/>
            <a:ext cx="5229225" cy="585627"/>
          </a:xfrm>
          <a:prstGeom prst="rect">
            <a:avLst/>
          </a:prstGeom>
        </p:spPr>
        <p:txBody>
          <a:bodyPr/>
          <a:lstStyle>
            <a:lvl1pPr marL="0" indent="0">
              <a:buNone/>
              <a:defRPr sz="3600" b="0" i="0">
                <a:solidFill>
                  <a:schemeClr val="bg1"/>
                </a:solidFill>
                <a:latin typeface="Degular Display Light" panose="020B0404050503060204" pitchFamily="34" charset="77"/>
              </a:defRPr>
            </a:lvl1pPr>
          </a:lstStyle>
          <a:p>
            <a:pPr lvl="0"/>
            <a:r>
              <a:rPr lang="en-US"/>
              <a:t>Title to go here</a:t>
            </a:r>
          </a:p>
        </p:txBody>
      </p:sp>
      <p:sp>
        <p:nvSpPr>
          <p:cNvPr id="3" name="Text Placeholder 12">
            <a:extLst>
              <a:ext uri="{FF2B5EF4-FFF2-40B4-BE49-F238E27FC236}">
                <a16:creationId xmlns:a16="http://schemas.microsoft.com/office/drawing/2014/main" id="{DBCB02CC-078A-058F-7680-225F2EAA185B}"/>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Tree>
    <p:extLst>
      <p:ext uri="{BB962C8B-B14F-4D97-AF65-F5344CB8AC3E}">
        <p14:creationId xmlns:p14="http://schemas.microsoft.com/office/powerpoint/2010/main" val="14198247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py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0CCE873-8207-5EB7-D2F1-147F25343F2E}"/>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l="206" r="28"/>
          <a:stretch>
            <a:fillRect/>
          </a:stretch>
        </p:blipFill>
        <p:spPr>
          <a:xfrm>
            <a:off x="0" y="1"/>
            <a:ext cx="7450120" cy="6857999"/>
          </a:xfrm>
          <a:prstGeom prst="rect">
            <a:avLst/>
          </a:prstGeom>
        </p:spPr>
      </p:pic>
      <p:pic>
        <p:nvPicPr>
          <p:cNvPr id="8" name="Picture 7">
            <a:extLst>
              <a:ext uri="{FF2B5EF4-FFF2-40B4-BE49-F238E27FC236}">
                <a16:creationId xmlns:a16="http://schemas.microsoft.com/office/drawing/2014/main" id="{A33BE1EA-30E9-830F-DBEC-69613B83B5F3}"/>
              </a:ext>
            </a:extLst>
          </p:cNvPr>
          <p:cNvPicPr>
            <a:picLocks noGrp="1" noRot="1" noMove="1" noResize="1" noEditPoints="1" noAdjustHandles="1" noChangeArrowheads="1" noChangeShapeType="1" noCrop="1"/>
          </p:cNvPicPr>
          <p:nvPr userDrawn="1"/>
        </p:nvPicPr>
        <p:blipFill>
          <a:blip r:embed="rId3">
            <a:alphaModFix amt="41000"/>
          </a:blip>
          <a:srcRect t="11207" r="4508" b="8729"/>
          <a:stretch>
            <a:fillRect/>
          </a:stretch>
        </p:blipFill>
        <p:spPr>
          <a:xfrm>
            <a:off x="5957713" y="1"/>
            <a:ext cx="6234287" cy="6857998"/>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64257121-6033-2956-4546-4825B2AC3964}"/>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6175071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py Slide 01 w Image">
    <p:spTree>
      <p:nvGrpSpPr>
        <p:cNvPr id="1" name=""/>
        <p:cNvGrpSpPr/>
        <p:nvPr/>
      </p:nvGrpSpPr>
      <p:grpSpPr>
        <a:xfrm>
          <a:off x="0" y="0"/>
          <a:ext cx="0" cy="0"/>
          <a:chOff x="0" y="0"/>
          <a:chExt cx="0" cy="0"/>
        </a:xfrm>
      </p:grpSpPr>
      <p:pic>
        <p:nvPicPr>
          <p:cNvPr id="4" name="Picture 3" descr="A blue and black gradient&#10;&#10;AI-generated content may be incorrect.">
            <a:extLst>
              <a:ext uri="{FF2B5EF4-FFF2-40B4-BE49-F238E27FC236}">
                <a16:creationId xmlns:a16="http://schemas.microsoft.com/office/drawing/2014/main" id="{63D14519-3F70-EE16-0542-11C9F896B7E7}"/>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26607"/>
            <a:ext cx="7431746" cy="6884607"/>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Picture Placeholder 7">
            <a:extLst>
              <a:ext uri="{FF2B5EF4-FFF2-40B4-BE49-F238E27FC236}">
                <a16:creationId xmlns:a16="http://schemas.microsoft.com/office/drawing/2014/main" id="{FBC65A45-68E7-E95C-A6A6-8A76C3A3467E}"/>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3" name="Title 10">
            <a:extLst>
              <a:ext uri="{FF2B5EF4-FFF2-40B4-BE49-F238E27FC236}">
                <a16:creationId xmlns:a16="http://schemas.microsoft.com/office/drawing/2014/main" id="{021E36DB-AF35-2AFC-3F56-3F4C94F79F02}"/>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66527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arge 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A094F-D700-52C1-00A9-A3710D4AD58D}"/>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0D03BC-B0B0-0970-AF82-1DF4C068C745}"/>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02332" y="-939772"/>
            <a:ext cx="6528609" cy="8565659"/>
          </a:xfrm>
          <a:prstGeom prst="rect">
            <a:avLst/>
          </a:prstGeom>
        </p:spPr>
      </p:pic>
      <p:sp>
        <p:nvSpPr>
          <p:cNvPr id="2" name="Title 1">
            <a:extLst>
              <a:ext uri="{FF2B5EF4-FFF2-40B4-BE49-F238E27FC236}">
                <a16:creationId xmlns:a16="http://schemas.microsoft.com/office/drawing/2014/main" id="{AEE03FCA-08CE-026E-26C7-A132A2E20F57}"/>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3" name="Picture 2">
            <a:extLst>
              <a:ext uri="{FF2B5EF4-FFF2-40B4-BE49-F238E27FC236}">
                <a16:creationId xmlns:a16="http://schemas.microsoft.com/office/drawing/2014/main" id="{42AA9133-5C96-D253-4422-BCD7307799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393207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black gradient&#10;&#10;AI-generated content may be incorrect.">
            <a:extLst>
              <a:ext uri="{FF2B5EF4-FFF2-40B4-BE49-F238E27FC236}">
                <a16:creationId xmlns:a16="http://schemas.microsoft.com/office/drawing/2014/main" id="{C5456279-A753-EAC1-A146-491CD37B48BC}"/>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184"/>
            <a:ext cx="7462568" cy="6857999"/>
          </a:xfrm>
          <a:prstGeom prst="rect">
            <a:avLst/>
          </a:prstGeom>
        </p:spPr>
      </p:pic>
      <p:pic>
        <p:nvPicPr>
          <p:cNvPr id="4" name="Picture 3">
            <a:extLst>
              <a:ext uri="{FF2B5EF4-FFF2-40B4-BE49-F238E27FC236}">
                <a16:creationId xmlns:a16="http://schemas.microsoft.com/office/drawing/2014/main" id="{66CFDDCC-2A6D-72C6-6479-2055482FB952}"/>
              </a:ext>
            </a:extLst>
          </p:cNvPr>
          <p:cNvPicPr>
            <a:picLocks noGrp="1" noRot="1" noChangeAspect="1" noMove="1" noResize="1" noEditPoints="1" noAdjustHandles="1" noChangeArrowheads="1" noChangeShapeType="1" noCrop="1"/>
          </p:cNvPicPr>
          <p:nvPr userDrawn="1"/>
        </p:nvPicPr>
        <p:blipFill>
          <a:blip r:embed="rId3">
            <a:alphaModFix amt="41000"/>
          </a:blip>
          <a:srcRect t="11040" r="4545" b="8599"/>
          <a:stretch>
            <a:fillRect/>
          </a:stretch>
        </p:blipFill>
        <p:spPr>
          <a:xfrm>
            <a:off x="5960095" y="0"/>
            <a:ext cx="6231905" cy="6883423"/>
          </a:xfrm>
          <a:prstGeom prst="rect">
            <a:avLst/>
          </a:prstGeom>
        </p:spPr>
      </p:pic>
      <p:pic>
        <p:nvPicPr>
          <p:cNvPr id="9" name="Picture 8">
            <a:extLst>
              <a:ext uri="{FF2B5EF4-FFF2-40B4-BE49-F238E27FC236}">
                <a16:creationId xmlns:a16="http://schemas.microsoft.com/office/drawing/2014/main" id="{E551CDDB-DF89-6D4D-5104-E08C8E919D70}"/>
              </a:ext>
            </a:extLst>
          </p:cNvPr>
          <p:cNvPicPr>
            <a:picLocks noChangeAspect="1"/>
          </p:cNvPicPr>
          <p:nvPr userDrawn="1"/>
        </p:nvPicPr>
        <p:blipFill>
          <a:blip r:embed="rId4"/>
          <a:stretch>
            <a:fillRect/>
          </a:stretch>
        </p:blipFill>
        <p:spPr>
          <a:xfrm>
            <a:off x="934767" y="660312"/>
            <a:ext cx="1261242" cy="420414"/>
          </a:xfrm>
          <a:prstGeom prst="rect">
            <a:avLst/>
          </a:prstGeom>
        </p:spPr>
      </p:pic>
      <p:sp>
        <p:nvSpPr>
          <p:cNvPr id="10" name="Text Placeholder 12">
            <a:extLst>
              <a:ext uri="{FF2B5EF4-FFF2-40B4-BE49-F238E27FC236}">
                <a16:creationId xmlns:a16="http://schemas.microsoft.com/office/drawing/2014/main" id="{E732E636-2881-F9CA-2328-D828D17F5BCF}"/>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11" name="Title 2">
            <a:extLst>
              <a:ext uri="{FF2B5EF4-FFF2-40B4-BE49-F238E27FC236}">
                <a16:creationId xmlns:a16="http://schemas.microsoft.com/office/drawing/2014/main" id="{EA3E20AC-FF7C-2F96-6213-E33B8DE8F26E}"/>
              </a:ext>
            </a:extLst>
          </p:cNvPr>
          <p:cNvSpPr>
            <a:spLocks noGrp="1"/>
          </p:cNvSpPr>
          <p:nvPr>
            <p:ph type="title"/>
          </p:nvPr>
        </p:nvSpPr>
        <p:spPr>
          <a:xfrm>
            <a:off x="934765" y="1952090"/>
            <a:ext cx="5229225" cy="585627"/>
          </a:xfrm>
        </p:spPr>
        <p:txBody>
          <a:bodyPr/>
          <a:lstStyle>
            <a:lvl1pPr>
              <a:defRPr>
                <a:solidFill>
                  <a:schemeClr val="bg1"/>
                </a:solidFill>
              </a:defRPr>
            </a:lvl1pPr>
          </a:lstStyle>
          <a:p>
            <a:r>
              <a:rPr lang="en-US"/>
              <a:t>Click to edit Master title style</a:t>
            </a:r>
            <a:endParaRPr lang="en-GB"/>
          </a:p>
        </p:txBody>
      </p:sp>
      <p:pic>
        <p:nvPicPr>
          <p:cNvPr id="3" name="Picture 2">
            <a:extLst>
              <a:ext uri="{FF2B5EF4-FFF2-40B4-BE49-F238E27FC236}">
                <a16:creationId xmlns:a16="http://schemas.microsoft.com/office/drawing/2014/main" id="{57A9B9B4-8B36-51CD-FC95-56E3775D750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18641656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arge Blank Slide_Image 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35B81-9434-0DDD-E728-E800752C1C19}"/>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3" name="Rectangle 2">
            <a:extLst>
              <a:ext uri="{FF2B5EF4-FFF2-40B4-BE49-F238E27FC236}">
                <a16:creationId xmlns:a16="http://schemas.microsoft.com/office/drawing/2014/main" id="{8583779A-91C2-1B14-AE5D-939067164D66}"/>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DAD234-D43E-05CA-BD2D-120F6F81456C}"/>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sp>
        <p:nvSpPr>
          <p:cNvPr id="6" name="Title 1">
            <a:extLst>
              <a:ext uri="{FF2B5EF4-FFF2-40B4-BE49-F238E27FC236}">
                <a16:creationId xmlns:a16="http://schemas.microsoft.com/office/drawing/2014/main" id="{D7785AA1-5FD2-F41B-77A0-4CEA606467D0}"/>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7" name="Picture 6">
            <a:extLst>
              <a:ext uri="{FF2B5EF4-FFF2-40B4-BE49-F238E27FC236}">
                <a16:creationId xmlns:a16="http://schemas.microsoft.com/office/drawing/2014/main" id="{076AA577-DC55-EAC5-F762-B5435219773A}"/>
              </a:ext>
            </a:extLst>
          </p:cNvPr>
          <p:cNvPicPr>
            <a:picLocks noGrp="1" noRot="1" noMove="1" noResize="1" noEditPoints="1" noAdjustHandles="1" noChangeArrowheads="1" noChangeShapeType="1" noCrop="1"/>
          </p:cNvPicPr>
          <p:nvPr userDrawn="1"/>
        </p:nvPicPr>
        <p:blipFill>
          <a:blip r:embed="rId4"/>
          <a:stretch>
            <a:fillRect/>
          </a:stretch>
        </p:blipFill>
        <p:spPr>
          <a:xfrm>
            <a:off x="11156406" y="6418261"/>
            <a:ext cx="730794" cy="243598"/>
          </a:xfrm>
          <a:prstGeom prst="rect">
            <a:avLst/>
          </a:prstGeom>
        </p:spPr>
      </p:pic>
    </p:spTree>
    <p:extLst>
      <p:ext uri="{BB962C8B-B14F-4D97-AF65-F5344CB8AC3E}">
        <p14:creationId xmlns:p14="http://schemas.microsoft.com/office/powerpoint/2010/main" val="24354034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Blank Slide_Image BG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9797A2-54E4-2C99-6C06-9CD5A0E741F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9" name="Rectangle 8">
            <a:extLst>
              <a:ext uri="{FF2B5EF4-FFF2-40B4-BE49-F238E27FC236}">
                <a16:creationId xmlns:a16="http://schemas.microsoft.com/office/drawing/2014/main" id="{A25FBD38-1F22-8671-AF5A-44B483185A20}"/>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DAD234-D43E-05CA-BD2D-120F6F81456C}"/>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sp>
        <p:nvSpPr>
          <p:cNvPr id="2" name="Title 1">
            <a:extLst>
              <a:ext uri="{FF2B5EF4-FFF2-40B4-BE49-F238E27FC236}">
                <a16:creationId xmlns:a16="http://schemas.microsoft.com/office/drawing/2014/main" id="{D8D42C8A-B23A-1E1B-F1E0-87FA3F70A79D}"/>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3" name="Picture 2">
            <a:extLst>
              <a:ext uri="{FF2B5EF4-FFF2-40B4-BE49-F238E27FC236}">
                <a16:creationId xmlns:a16="http://schemas.microsoft.com/office/drawing/2014/main" id="{58FB52C2-BD29-6D66-D8F6-10A39B71F2E6}"/>
              </a:ext>
            </a:extLst>
          </p:cNvPr>
          <p:cNvPicPr>
            <a:picLocks noGrp="1" noRot="1" noMove="1" noResize="1" noEditPoints="1" noAdjustHandles="1" noChangeArrowheads="1" noChangeShapeType="1" noCrop="1"/>
          </p:cNvPicPr>
          <p:nvPr userDrawn="1"/>
        </p:nvPicPr>
        <p:blipFill>
          <a:blip r:embed="rId4"/>
          <a:stretch>
            <a:fillRect/>
          </a:stretch>
        </p:blipFill>
        <p:spPr>
          <a:xfrm>
            <a:off x="11156406" y="6418261"/>
            <a:ext cx="730794" cy="243598"/>
          </a:xfrm>
          <a:prstGeom prst="rect">
            <a:avLst/>
          </a:prstGeom>
        </p:spPr>
      </p:pic>
    </p:spTree>
    <p:extLst>
      <p:ext uri="{BB962C8B-B14F-4D97-AF65-F5344CB8AC3E}">
        <p14:creationId xmlns:p14="http://schemas.microsoft.com/office/powerpoint/2010/main" val="1646089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2651557"/>
            <a:ext cx="5452934"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2651125"/>
            <a:ext cx="5452933" cy="1555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C7E29274-C496-4E66-3117-013F3BF34D60}"/>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5CD810D7-0F6A-DAA6-128B-F9C607B56ED4}"/>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9333955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989439"/>
            <a:ext cx="5452934" cy="289148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1989438"/>
            <a:ext cx="5433883" cy="28914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34CE8C74-CB9D-DD76-D28A-9DF05C46AEC9}"/>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2AE7E234-B894-A92E-95CF-3792227256E0}"/>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9337560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5452934"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1317027"/>
            <a:ext cx="5452933"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0F6B77FD-9646-ABC7-739F-B824CE40F168}"/>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CF6DD62-801B-3C22-BCC6-6F00D3C87696}"/>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2032877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4641507"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5424616" y="1317027"/>
            <a:ext cx="6348284"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F5D692E5-B8ED-3690-5F76-DF7D712211BD}"/>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D6787C8E-1CEA-714E-D5DD-E2BA4B3CAA23}"/>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702338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3183409"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3978876" y="1317027"/>
            <a:ext cx="7813074"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34EC54D0-BC60-35A6-9328-DC163B390C48}"/>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285F39B0-0A93-9BEF-8FD9-E9245A6BEDF8}"/>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0051555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3183409" cy="4280584"/>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3978876" y="1317027"/>
            <a:ext cx="7794024"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BF01C48B-D211-BD2D-656F-CFA3CFD41C77}"/>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1916BFE4-BD27-7ADA-61EB-5508D5B191DA}"/>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0087171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arge Smart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28E29E-CDBF-E573-2E1D-C59CA1CAB301}"/>
              </a:ext>
            </a:extLst>
          </p:cNvPr>
          <p:cNvSpPr>
            <a:spLocks noGrp="1"/>
          </p:cNvSpPr>
          <p:nvPr>
            <p:ph type="ftr" sz="quarter" idx="10"/>
          </p:nvPr>
        </p:nvSpPr>
        <p:spPr>
          <a:xfrm>
            <a:off x="1064096" y="6356349"/>
            <a:ext cx="48006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585FF5B7-E632-B793-F8EB-883FFEA813AE}"/>
              </a:ext>
            </a:extLst>
          </p:cNvPr>
          <p:cNvSpPr>
            <a:spLocks noGrp="1"/>
          </p:cNvSpPr>
          <p:nvPr>
            <p:ph type="sldNum" sz="quarter" idx="11"/>
          </p:nvPr>
        </p:nvSpPr>
        <p:spPr>
          <a:xfrm>
            <a:off x="6031383" y="6356349"/>
            <a:ext cx="1457326" cy="365125"/>
          </a:xfrm>
        </p:spPr>
        <p:txBody>
          <a:bodyPr/>
          <a:lstStyle/>
          <a:p>
            <a:fld id="{6AEC6B36-D37C-41DD-A897-83DE1B6520D3}" type="slidenum">
              <a:rPr lang="en-GB" smtClean="0"/>
              <a:pPr/>
              <a:t>‹#›</a:t>
            </a:fld>
            <a:endParaRPr lang="en-GB"/>
          </a:p>
        </p:txBody>
      </p:sp>
      <p:sp>
        <p:nvSpPr>
          <p:cNvPr id="6" name="SmartArt Placeholder 5">
            <a:extLst>
              <a:ext uri="{FF2B5EF4-FFF2-40B4-BE49-F238E27FC236}">
                <a16:creationId xmlns:a16="http://schemas.microsoft.com/office/drawing/2014/main" id="{F73C80EC-9345-1FB8-B5D2-DF9571242CC4}"/>
              </a:ext>
            </a:extLst>
          </p:cNvPr>
          <p:cNvSpPr>
            <a:spLocks noGrp="1"/>
          </p:cNvSpPr>
          <p:nvPr>
            <p:ph type="dgm" sz="quarter" idx="12"/>
          </p:nvPr>
        </p:nvSpPr>
        <p:spPr>
          <a:xfrm>
            <a:off x="400050" y="1359242"/>
            <a:ext cx="11372850" cy="4578007"/>
          </a:xfrm>
        </p:spPr>
        <p:txBody>
          <a:bodyPr/>
          <a:lstStyle/>
          <a:p>
            <a:endParaRPr lang="en-GB"/>
          </a:p>
        </p:txBody>
      </p:sp>
      <p:sp>
        <p:nvSpPr>
          <p:cNvPr id="5" name="Title 4">
            <a:extLst>
              <a:ext uri="{FF2B5EF4-FFF2-40B4-BE49-F238E27FC236}">
                <a16:creationId xmlns:a16="http://schemas.microsoft.com/office/drawing/2014/main" id="{DD34BD93-818A-AEFE-8E28-C7955B0588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697920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Smartart - Subtitle">
    <p:spTree>
      <p:nvGrpSpPr>
        <p:cNvPr id="1" name=""/>
        <p:cNvGrpSpPr/>
        <p:nvPr/>
      </p:nvGrpSpPr>
      <p:grpSpPr>
        <a:xfrm>
          <a:off x="0" y="0"/>
          <a:ext cx="0" cy="0"/>
          <a:chOff x="0" y="0"/>
          <a:chExt cx="0" cy="0"/>
        </a:xfrm>
      </p:grpSpPr>
      <p:sp>
        <p:nvSpPr>
          <p:cNvPr id="7" name="SmartArt Placeholder 5">
            <a:extLst>
              <a:ext uri="{FF2B5EF4-FFF2-40B4-BE49-F238E27FC236}">
                <a16:creationId xmlns:a16="http://schemas.microsoft.com/office/drawing/2014/main" id="{080E2E7F-5359-C2E7-7694-8742016602EF}"/>
              </a:ext>
            </a:extLst>
          </p:cNvPr>
          <p:cNvSpPr>
            <a:spLocks noGrp="1"/>
          </p:cNvSpPr>
          <p:nvPr>
            <p:ph type="dgm" sz="quarter" idx="14"/>
          </p:nvPr>
        </p:nvSpPr>
        <p:spPr>
          <a:xfrm>
            <a:off x="400050" y="1655804"/>
            <a:ext cx="11391900" cy="4445347"/>
          </a:xfrm>
        </p:spPr>
        <p:txBody>
          <a:bodyPr/>
          <a:lstStyle/>
          <a:p>
            <a:endParaRPr lang="en-GB"/>
          </a:p>
        </p:txBody>
      </p:sp>
      <p:sp>
        <p:nvSpPr>
          <p:cNvPr id="4" name="Footer Placeholder 3">
            <a:extLst>
              <a:ext uri="{FF2B5EF4-FFF2-40B4-BE49-F238E27FC236}">
                <a16:creationId xmlns:a16="http://schemas.microsoft.com/office/drawing/2014/main" id="{39D412B4-1C1C-E08B-D67E-AE9823AF7AE6}"/>
              </a:ext>
            </a:extLst>
          </p:cNvPr>
          <p:cNvSpPr>
            <a:spLocks noGrp="1"/>
          </p:cNvSpPr>
          <p:nvPr>
            <p:ph type="ftr" sz="quarter" idx="15"/>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18F3DD7E-2DF0-0470-D217-22016C45A787}"/>
              </a:ext>
            </a:extLst>
          </p:cNvPr>
          <p:cNvSpPr>
            <a:spLocks noGrp="1"/>
          </p:cNvSpPr>
          <p:nvPr>
            <p:ph type="sldNum" sz="quarter" idx="16"/>
          </p:nvPr>
        </p:nvSpPr>
        <p:spPr/>
        <p:txBody>
          <a:bodyPr/>
          <a:lstStyle/>
          <a:p>
            <a:fld id="{6AEC6B36-D37C-41DD-A897-83DE1B6520D3}" type="slidenum">
              <a:rPr lang="en-GB" smtClean="0"/>
              <a:pPr/>
              <a:t>‹#›</a:t>
            </a:fld>
            <a:endParaRPr lang="en-GB"/>
          </a:p>
        </p:txBody>
      </p:sp>
      <p:sp>
        <p:nvSpPr>
          <p:cNvPr id="2" name="Title 1">
            <a:extLst>
              <a:ext uri="{FF2B5EF4-FFF2-40B4-BE49-F238E27FC236}">
                <a16:creationId xmlns:a16="http://schemas.microsoft.com/office/drawing/2014/main" id="{0DF320C3-9EDE-84F3-DDF9-4CC4CF4B476B}"/>
              </a:ext>
            </a:extLst>
          </p:cNvPr>
          <p:cNvSpPr>
            <a:spLocks noGrp="1"/>
          </p:cNvSpPr>
          <p:nvPr>
            <p:ph type="title"/>
          </p:nvPr>
        </p:nvSpPr>
        <p:spPr/>
        <p:txBody>
          <a:bodyPr/>
          <a:lstStyle/>
          <a:p>
            <a:r>
              <a:rPr lang="en-US"/>
              <a:t>Click to edit Master title style</a:t>
            </a:r>
            <a:endParaRPr lang="en-GB"/>
          </a:p>
        </p:txBody>
      </p:sp>
      <p:sp>
        <p:nvSpPr>
          <p:cNvPr id="9" name="Text Placeholder 1">
            <a:extLst>
              <a:ext uri="{FF2B5EF4-FFF2-40B4-BE49-F238E27FC236}">
                <a16:creationId xmlns:a16="http://schemas.microsoft.com/office/drawing/2014/main" id="{1BF00340-E0D1-552A-BE94-3351BA900CA5}"/>
              </a:ext>
            </a:extLst>
          </p:cNvPr>
          <p:cNvSpPr>
            <a:spLocks noGrp="1"/>
          </p:cNvSpPr>
          <p:nvPr>
            <p:ph type="body" sz="quarter" idx="13" hasCustomPrompt="1"/>
          </p:nvPr>
        </p:nvSpPr>
        <p:spPr>
          <a:xfrm>
            <a:off x="400049" y="923925"/>
            <a:ext cx="11372850" cy="377826"/>
          </a:xfrm>
        </p:spPr>
        <p:txBody>
          <a:bodyPr/>
          <a:lstStyle>
            <a:lvl1pPr marL="0" indent="0">
              <a:buNone/>
              <a:defRPr>
                <a:solidFill>
                  <a:schemeClr val="accent1"/>
                </a:solidFill>
              </a:defRPr>
            </a:lvl1pPr>
          </a:lstStyle>
          <a:p>
            <a:pPr lvl="0"/>
            <a:r>
              <a:rPr lang="en-GB"/>
              <a:t>Click to edit sub title</a:t>
            </a:r>
          </a:p>
        </p:txBody>
      </p:sp>
    </p:spTree>
    <p:extLst>
      <p:ext uri="{BB962C8B-B14F-4D97-AF65-F5344CB8AC3E}">
        <p14:creationId xmlns:p14="http://schemas.microsoft.com/office/powerpoint/2010/main" val="3156140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bg1"/>
        </a:solidFill>
        <a:effectLst/>
      </p:bgPr>
    </p:bg>
    <p:spTree>
      <p:nvGrpSpPr>
        <p:cNvPr id="1" name=""/>
        <p:cNvGrpSpPr/>
        <p:nvPr/>
      </p:nvGrpSpPr>
      <p:grpSpPr>
        <a:xfrm>
          <a:off x="0" y="0"/>
          <a:ext cx="0" cy="0"/>
          <a:chOff x="0" y="0"/>
          <a:chExt cx="0" cy="0"/>
        </a:xfrm>
      </p:grpSpPr>
      <p:pic>
        <p:nvPicPr>
          <p:cNvPr id="2" name="Picture 1" descr="A blue and black gradient&#10;&#10;AI-generated content may be incorrect.">
            <a:extLst>
              <a:ext uri="{FF2B5EF4-FFF2-40B4-BE49-F238E27FC236}">
                <a16:creationId xmlns:a16="http://schemas.microsoft.com/office/drawing/2014/main" id="{FC8F3A69-5FC9-72C7-F077-1064C84B0F3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26607"/>
            <a:ext cx="7431746" cy="6884607"/>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ChangeAspect="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Picture Placeholder 7">
            <a:extLst>
              <a:ext uri="{FF2B5EF4-FFF2-40B4-BE49-F238E27FC236}">
                <a16:creationId xmlns:a16="http://schemas.microsoft.com/office/drawing/2014/main" id="{FBC65A45-68E7-E95C-A6A6-8A76C3A3467E}"/>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r>
              <a:rPr lang="en-US"/>
              <a:t>Click icon to add picture</a:t>
            </a:r>
          </a:p>
        </p:txBody>
      </p:sp>
      <p:sp>
        <p:nvSpPr>
          <p:cNvPr id="3" name="Title 2">
            <a:extLst>
              <a:ext uri="{FF2B5EF4-FFF2-40B4-BE49-F238E27FC236}">
                <a16:creationId xmlns:a16="http://schemas.microsoft.com/office/drawing/2014/main" id="{109D2FD0-1F34-6DAF-5869-A36D07E0DF45}"/>
              </a:ext>
            </a:extLst>
          </p:cNvPr>
          <p:cNvSpPr>
            <a:spLocks noGrp="1"/>
          </p:cNvSpPr>
          <p:nvPr>
            <p:ph type="title"/>
          </p:nvPr>
        </p:nvSpPr>
        <p:spPr>
          <a:xfrm>
            <a:off x="934765" y="1952090"/>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2636723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ntent Photo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4258448"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5041557" y="971037"/>
            <a:ext cx="6731343" cy="5364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041557" y="1786583"/>
            <a:ext cx="6731343" cy="42064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3AB8BC42-0B8E-218C-837F-0F734653D434}"/>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9909602A-0251-07CB-0C5E-7470A093FA05}"/>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4383083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Content Phot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7549978" y="543697"/>
            <a:ext cx="4232447"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390525" y="971037"/>
            <a:ext cx="6772569" cy="5364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390525" y="1786583"/>
            <a:ext cx="6776393" cy="42064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D1D0C92A-B3B0-44CE-B12C-43D0DED4FBF2}"/>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E6C0E3AE-0A40-9368-8123-5EB1C81D2514}"/>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3567328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tent Phot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5259344"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6096000" y="971037"/>
            <a:ext cx="5676900" cy="1006044"/>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2187145"/>
            <a:ext cx="5676900" cy="38058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96FDC58C-A7FB-959B-A27D-3102BCB64B13}"/>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B49BE13-84E4-9AFF-7E63-AA06E1830E60}"/>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938053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ntent Photo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6536725" y="543697"/>
            <a:ext cx="5236176"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971037"/>
            <a:ext cx="5697531" cy="1018401"/>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400261" y="2211859"/>
            <a:ext cx="5695739" cy="378116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118D698B-784B-EA12-4700-A5317BA30C5C}"/>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FB65B859-69B5-7A60-FCB9-6A76590BFBB5}"/>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6524618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ontent Photo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6445592"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7320280" y="864973"/>
            <a:ext cx="4452619" cy="92161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7320281" y="2026507"/>
            <a:ext cx="4441230" cy="39665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6807D8AC-210A-4FE1-16EF-DC799A607620}"/>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0A74A3E5-6BD4-F38E-6F99-42703665DB4B}"/>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9094707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Content Photo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8"/>
            <a:ext cx="11391900" cy="4312508"/>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381000" y="5283545"/>
            <a:ext cx="5495233"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339016" y="5283544"/>
            <a:ext cx="5433884" cy="1030757"/>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1F10CA3B-157B-1183-FF4D-CA366F8B98D9}"/>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EEEDD09D-7DFD-E396-3DC7-64B5C077DFA6}"/>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1197016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ontent Photo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2184573"/>
            <a:ext cx="5284058" cy="4142085"/>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723901"/>
            <a:ext cx="5284058"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1" y="556055"/>
            <a:ext cx="5676900" cy="5770604"/>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3A84C642-2171-6548-27A6-35EF211B90E1}"/>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C51BD4D7-C681-AC0F-D967-B3D11220DA19}"/>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8603925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ontent Photo 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1" y="1989437"/>
            <a:ext cx="5284058" cy="433722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11382375"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1989437"/>
            <a:ext cx="5676900" cy="4337221"/>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D6EDEA36-3A42-16C3-74E4-7776BAFE482E}"/>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B0BA6EA4-7322-60F2-ADA6-D6885204A4E7}"/>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7466276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ontent Photo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1" y="2693773"/>
            <a:ext cx="5284058" cy="3632885"/>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1" y="556055"/>
            <a:ext cx="5284058" cy="1828799"/>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556055"/>
            <a:ext cx="5676900" cy="5770603"/>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06261D36-5E50-16CA-05F8-B7EBEB64E928}"/>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0D29F207-087E-BDA2-C522-5F5BFEEF3233}"/>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057242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ntent Photo 1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1940011"/>
            <a:ext cx="4283162" cy="4386648"/>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4283162" cy="1136821"/>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029200" y="556055"/>
            <a:ext cx="6743699" cy="5770603"/>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CD695A39-C3F3-0163-D41E-E7A6B51FC9FB}"/>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1E6150E-9472-9EB2-4E6F-6C3B0ACA0F7A}"/>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608607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A094F-D700-52C1-00A9-A3710D4AD58D}"/>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0D03BC-B0B0-0970-AF82-1DF4C068C745}"/>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02332" y="-939772"/>
            <a:ext cx="6528609" cy="8565659"/>
          </a:xfrm>
          <a:prstGeom prst="rect">
            <a:avLst/>
          </a:prstGeom>
        </p:spPr>
      </p:pic>
      <p:pic>
        <p:nvPicPr>
          <p:cNvPr id="4" name="Picture 3">
            <a:extLst>
              <a:ext uri="{FF2B5EF4-FFF2-40B4-BE49-F238E27FC236}">
                <a16:creationId xmlns:a16="http://schemas.microsoft.com/office/drawing/2014/main" id="{0B740C34-6003-BB90-E5DC-CD7FAFAA17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
        <p:nvSpPr>
          <p:cNvPr id="3" name="Title 2">
            <a:extLst>
              <a:ext uri="{FF2B5EF4-FFF2-40B4-BE49-F238E27FC236}">
                <a16:creationId xmlns:a16="http://schemas.microsoft.com/office/drawing/2014/main" id="{1638E93C-C0B8-8DBB-F12F-2BD0D39F1AB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8748708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390525" y="2733048"/>
            <a:ext cx="570547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4" y="2733047"/>
            <a:ext cx="548511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423091"/>
            <a:ext cx="11382375"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24" y="2130425"/>
            <a:ext cx="11382375"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Footer Placeholder 1">
            <a:extLst>
              <a:ext uri="{FF2B5EF4-FFF2-40B4-BE49-F238E27FC236}">
                <a16:creationId xmlns:a16="http://schemas.microsoft.com/office/drawing/2014/main" id="{7C73E23A-7B65-3318-97CE-83B05796A40A}"/>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6A9AD36A-0756-A534-0378-6E325F7EF8B2}"/>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4809460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75" y="2733048"/>
            <a:ext cx="569592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5" y="2733047"/>
            <a:ext cx="5481854"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396790" y="1423091"/>
            <a:ext cx="11372850"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50" y="2130425"/>
            <a:ext cx="5695925"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Text Placeholder 8">
            <a:extLst>
              <a:ext uri="{FF2B5EF4-FFF2-40B4-BE49-F238E27FC236}">
                <a16:creationId xmlns:a16="http://schemas.microsoft.com/office/drawing/2014/main" id="{42FAE5B7-DAA8-642C-17C0-5EF28067323F}"/>
              </a:ext>
            </a:extLst>
          </p:cNvPr>
          <p:cNvSpPr>
            <a:spLocks noGrp="1"/>
          </p:cNvSpPr>
          <p:nvPr>
            <p:ph type="body" sz="quarter" idx="16" hasCustomPrompt="1"/>
          </p:nvPr>
        </p:nvSpPr>
        <p:spPr>
          <a:xfrm>
            <a:off x="6262946" y="2130425"/>
            <a:ext cx="5509954"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6" name="Footer Placeholder 5">
            <a:extLst>
              <a:ext uri="{FF2B5EF4-FFF2-40B4-BE49-F238E27FC236}">
                <a16:creationId xmlns:a16="http://schemas.microsoft.com/office/drawing/2014/main" id="{7ED5334D-8F54-93E6-CE3C-655AA7A37976}"/>
              </a:ext>
            </a:extLst>
          </p:cNvPr>
          <p:cNvSpPr>
            <a:spLocks noGrp="1"/>
          </p:cNvSpPr>
          <p:nvPr>
            <p:ph type="ftr" sz="quarter" idx="17"/>
          </p:nvPr>
        </p:nvSpPr>
        <p:spPr>
          <a:xfrm>
            <a:off x="400050" y="6356349"/>
            <a:ext cx="4114800" cy="365125"/>
          </a:xfrm>
          <a:prstGeom prst="rect">
            <a:avLst/>
          </a:prstGeom>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DD3C39F9-4F59-6235-9F06-51377E0E69D9}"/>
              </a:ext>
            </a:extLst>
          </p:cNvPr>
          <p:cNvSpPr>
            <a:spLocks noGrp="1"/>
          </p:cNvSpPr>
          <p:nvPr>
            <p:ph type="sldNum" sz="quarter" idx="18"/>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5129542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4629149" cy="1260388"/>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387546" y="556055"/>
            <a:ext cx="6385354" cy="5770603"/>
          </a:xfrm>
        </p:spPr>
        <p:txBody>
          <a:bodyPr/>
          <a:lstStyle>
            <a:lvl1pPr>
              <a:buNone/>
              <a:defRPr/>
            </a:lvl1pPr>
          </a:lstStyle>
          <a:p>
            <a:pPr lvl="0"/>
            <a:endParaRPr lang="en-GB"/>
          </a:p>
        </p:txBody>
      </p:sp>
      <p:sp>
        <p:nvSpPr>
          <p:cNvPr id="2" name="Text Placeholder 8">
            <a:extLst>
              <a:ext uri="{FF2B5EF4-FFF2-40B4-BE49-F238E27FC236}">
                <a16:creationId xmlns:a16="http://schemas.microsoft.com/office/drawing/2014/main" id="{B300956C-1AC1-8E66-CF66-B6AD2E057A59}"/>
              </a:ext>
            </a:extLst>
          </p:cNvPr>
          <p:cNvSpPr>
            <a:spLocks noGrp="1"/>
          </p:cNvSpPr>
          <p:nvPr>
            <p:ph type="body" sz="quarter" idx="15" hasCustomPrompt="1"/>
          </p:nvPr>
        </p:nvSpPr>
        <p:spPr>
          <a:xfrm>
            <a:off x="400050" y="1994501"/>
            <a:ext cx="4629149" cy="2293294"/>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3" name="Footer Placeholder 2">
            <a:extLst>
              <a:ext uri="{FF2B5EF4-FFF2-40B4-BE49-F238E27FC236}">
                <a16:creationId xmlns:a16="http://schemas.microsoft.com/office/drawing/2014/main" id="{2C968418-909E-7F9D-3189-2E193A8CF8D4}"/>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5" name="Slide Number Placeholder 4">
            <a:extLst>
              <a:ext uri="{FF2B5EF4-FFF2-40B4-BE49-F238E27FC236}">
                <a16:creationId xmlns:a16="http://schemas.microsoft.com/office/drawing/2014/main" id="{D630916F-0B71-2645-3BCC-D6C34776186E}"/>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8786893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5362831" y="556055"/>
            <a:ext cx="6419593" cy="5770602"/>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6"/>
            <a:ext cx="4629150" cy="1285101"/>
          </a:xfr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B300956C-1AC1-8E66-CF66-B6AD2E057A59}"/>
              </a:ext>
            </a:extLst>
          </p:cNvPr>
          <p:cNvSpPr>
            <a:spLocks noGrp="1"/>
          </p:cNvSpPr>
          <p:nvPr>
            <p:ph type="body" sz="quarter" idx="15" hasCustomPrompt="1"/>
          </p:nvPr>
        </p:nvSpPr>
        <p:spPr>
          <a:xfrm>
            <a:off x="400050" y="2080998"/>
            <a:ext cx="4629150" cy="2293294"/>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3" name="Footer Placeholder 2">
            <a:extLst>
              <a:ext uri="{FF2B5EF4-FFF2-40B4-BE49-F238E27FC236}">
                <a16:creationId xmlns:a16="http://schemas.microsoft.com/office/drawing/2014/main" id="{C6E47515-BA7A-CF7C-5772-9DC709DBC6E8}"/>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A08464A4-3C36-7DE5-EF97-9D0DC1C38116}"/>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7112204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onclusion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4"/>
            <a:ext cx="6054296"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400049" y="2706129"/>
            <a:ext cx="11372849" cy="2879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A858B277-8D2B-B006-15EC-BF8A7A92D44D}"/>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A6334B4B-80B1-8050-ED09-FA735814EC58}"/>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8713249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clusion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2712308"/>
            <a:ext cx="5477648"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6314303" y="2706130"/>
            <a:ext cx="5458597" cy="14333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D91C165E-1BD5-C1C6-16A0-ECFB25B4025B}"/>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52DA9B03-3668-B820-09B5-C087204A41EE}"/>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9616083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onclusion 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1" y="1791731"/>
            <a:ext cx="8262034"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400051" y="3620530"/>
            <a:ext cx="8262035" cy="14333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E3D1B66A-9B46-BFD6-6C2B-A720DD376FEC}"/>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485DB72F-E625-7DBB-9AF8-8F3E41809AC0}"/>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568055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Light Copy Slide 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00050" y="0"/>
            <a:ext cx="3977494"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896786" y="3638127"/>
            <a:ext cx="6876114" cy="262116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FA4143CB-2275-A345-35F7-A66667B62B34}"/>
              </a:ext>
            </a:extLst>
          </p:cNvPr>
          <p:cNvSpPr>
            <a:spLocks noGrp="1"/>
          </p:cNvSpPr>
          <p:nvPr>
            <p:ph type="title"/>
          </p:nvPr>
        </p:nvSpPr>
        <p:spPr>
          <a:xfrm>
            <a:off x="4896786" y="2838240"/>
            <a:ext cx="6876113" cy="585627"/>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413B6F4C-D230-6F79-09E4-FCA42FDEBB1B}"/>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0355245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Light Copy Slide 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7648489" y="-5133"/>
            <a:ext cx="4114800"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3385023"/>
            <a:ext cx="6705601" cy="2791939"/>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562A8CB7-1636-F176-8DDD-2858A7D71F83}"/>
              </a:ext>
            </a:extLst>
          </p:cNvPr>
          <p:cNvSpPr>
            <a:spLocks noGrp="1"/>
          </p:cNvSpPr>
          <p:nvPr>
            <p:ph type="title"/>
          </p:nvPr>
        </p:nvSpPr>
        <p:spPr>
          <a:xfrm>
            <a:off x="400050" y="2585137"/>
            <a:ext cx="6705601" cy="585627"/>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2B48FA45-69B3-E10F-4965-69625762F06D}"/>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CA18315E-BBA4-E553-DF1F-7A65810517F9}"/>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4513467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Light Copy Slide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6110237" y="802429"/>
            <a:ext cx="5670276" cy="5359831"/>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11487" y="1716559"/>
            <a:ext cx="5419470" cy="444570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B2C4B255-3827-7AF0-D878-9F2187477BCB}"/>
              </a:ext>
            </a:extLst>
          </p:cNvPr>
          <p:cNvSpPr>
            <a:spLocks noGrp="1"/>
          </p:cNvSpPr>
          <p:nvPr>
            <p:ph type="title"/>
          </p:nvPr>
        </p:nvSpPr>
        <p:spPr>
          <a:xfrm>
            <a:off x="400050" y="802429"/>
            <a:ext cx="5419470" cy="585627"/>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9D05F798-4ED8-6E7D-B30B-2EABF4EECDD7}"/>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8E2D471C-D745-1FA6-34C7-C845A243E320}"/>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72112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Blank Slide_Image 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35B81-9434-0DDD-E728-E800752C1C19}"/>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3" name="Rectangle 2">
            <a:extLst>
              <a:ext uri="{FF2B5EF4-FFF2-40B4-BE49-F238E27FC236}">
                <a16:creationId xmlns:a16="http://schemas.microsoft.com/office/drawing/2014/main" id="{8583779A-91C2-1B14-AE5D-939067164D66}"/>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DAD234-D43E-05CA-BD2D-120F6F81456C}"/>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pic>
        <p:nvPicPr>
          <p:cNvPr id="5" name="Picture 4">
            <a:extLst>
              <a:ext uri="{FF2B5EF4-FFF2-40B4-BE49-F238E27FC236}">
                <a16:creationId xmlns:a16="http://schemas.microsoft.com/office/drawing/2014/main" id="{22046C10-5482-23E2-2972-7D22601CCD8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
        <p:nvSpPr>
          <p:cNvPr id="7" name="Title 6">
            <a:extLst>
              <a:ext uri="{FF2B5EF4-FFF2-40B4-BE49-F238E27FC236}">
                <a16:creationId xmlns:a16="http://schemas.microsoft.com/office/drawing/2014/main" id="{574BBADA-DEBE-CDEF-51C9-181CC529EEB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5881292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Light Copy Slide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00050" y="0"/>
            <a:ext cx="5695950"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513224" y="1716559"/>
            <a:ext cx="5259675" cy="444570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B27BA557-BA09-9EC2-B2A7-0575C88F7D56}"/>
              </a:ext>
            </a:extLst>
          </p:cNvPr>
          <p:cNvSpPr>
            <a:spLocks noGrp="1"/>
          </p:cNvSpPr>
          <p:nvPr>
            <p:ph type="title"/>
          </p:nvPr>
        </p:nvSpPr>
        <p:spPr>
          <a:xfrm>
            <a:off x="6513224" y="802429"/>
            <a:ext cx="5259675" cy="585627"/>
          </a:xfrm>
        </p:spPr>
        <p:txBody>
          <a:bodyPr/>
          <a:lstStyle/>
          <a:p>
            <a:r>
              <a:rPr lang="en-US"/>
              <a:t>Click to edit Master title style</a:t>
            </a:r>
            <a:endParaRPr lang="en-GB"/>
          </a:p>
        </p:txBody>
      </p:sp>
    </p:spTree>
    <p:extLst>
      <p:ext uri="{BB962C8B-B14F-4D97-AF65-F5344CB8AC3E}">
        <p14:creationId xmlns:p14="http://schemas.microsoft.com/office/powerpoint/2010/main" val="17131746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Light Copy Slide 0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678017" y="225288"/>
            <a:ext cx="7513983" cy="6632712"/>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385458"/>
            <a:ext cx="5126107" cy="3226502"/>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7C22F427-A54D-C748-44FF-F4E005BEC296}"/>
              </a:ext>
            </a:extLst>
          </p:cNvPr>
          <p:cNvSpPr>
            <a:spLocks noGrp="1"/>
          </p:cNvSpPr>
          <p:nvPr>
            <p:ph type="title"/>
          </p:nvPr>
        </p:nvSpPr>
        <p:spPr>
          <a:xfrm>
            <a:off x="400050" y="1471327"/>
            <a:ext cx="5126107" cy="585627"/>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450CAE9-82DB-8BDB-FBD5-6C3B2E2BDF60}"/>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BE83147A-5B60-7B42-D559-9EDE71FB8674}"/>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4774895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Light Copy Slide 0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0" y="225288"/>
            <a:ext cx="7513983" cy="6632712"/>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864191" y="2385458"/>
            <a:ext cx="4908710" cy="3226502"/>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A5D836E4-F8A7-E034-5614-F04632C6A335}"/>
              </a:ext>
            </a:extLst>
          </p:cNvPr>
          <p:cNvSpPr>
            <a:spLocks noGrp="1"/>
          </p:cNvSpPr>
          <p:nvPr>
            <p:ph type="title"/>
          </p:nvPr>
        </p:nvSpPr>
        <p:spPr>
          <a:xfrm>
            <a:off x="6864191" y="1471327"/>
            <a:ext cx="4908709" cy="585627"/>
          </a:xfrm>
        </p:spPr>
        <p:txBody>
          <a:bodyPr/>
          <a:lstStyle/>
          <a:p>
            <a:r>
              <a:rPr lang="en-US"/>
              <a:t>Click to edit Master title style</a:t>
            </a:r>
            <a:endParaRPr lang="en-GB"/>
          </a:p>
        </p:txBody>
      </p:sp>
    </p:spTree>
    <p:extLst>
      <p:ext uri="{BB962C8B-B14F-4D97-AF65-F5344CB8AC3E}">
        <p14:creationId xmlns:p14="http://schemas.microsoft.com/office/powerpoint/2010/main" val="15110290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Light Copy Slide 0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2763297" y="0"/>
            <a:ext cx="3186929"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533757" y="1158245"/>
            <a:ext cx="5239143" cy="454151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748BB7DC-C6A7-C23B-D40B-E90C7FF3E8C6}"/>
              </a:ext>
            </a:extLst>
          </p:cNvPr>
          <p:cNvSpPr>
            <a:spLocks noGrp="1"/>
          </p:cNvSpPr>
          <p:nvPr>
            <p:ph type="title"/>
          </p:nvPr>
        </p:nvSpPr>
        <p:spPr>
          <a:xfrm>
            <a:off x="400051" y="1158245"/>
            <a:ext cx="1962086" cy="4541510"/>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7C610180-031C-DF76-18DF-3B0ED42E2D9A}"/>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ABC72143-1118-B73E-51B3-4EF424E9E095}"/>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2806952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Light Copy Slide 0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6096000" y="0"/>
            <a:ext cx="3186929" cy="6858000"/>
          </a:xfrm>
          <a:prstGeom prst="rect">
            <a:avLst/>
          </a:prstGeom>
        </p:spPr>
        <p:txBody>
          <a:bodyPr/>
          <a:lstStyle/>
          <a:p>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1158245"/>
            <a:ext cx="5182264" cy="454151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7" name="Title 6">
            <a:extLst>
              <a:ext uri="{FF2B5EF4-FFF2-40B4-BE49-F238E27FC236}">
                <a16:creationId xmlns:a16="http://schemas.microsoft.com/office/drawing/2014/main" id="{83A6736E-6CB7-96A2-625B-6B2D7DCD2D7E}"/>
              </a:ext>
            </a:extLst>
          </p:cNvPr>
          <p:cNvSpPr>
            <a:spLocks noGrp="1"/>
          </p:cNvSpPr>
          <p:nvPr>
            <p:ph type="title"/>
          </p:nvPr>
        </p:nvSpPr>
        <p:spPr>
          <a:xfrm>
            <a:off x="9720143" y="1158245"/>
            <a:ext cx="2071806" cy="4541510"/>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CB30085E-09E9-CD35-A896-556E666BE2C6}"/>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A63BB20D-7910-0815-7E8A-52BC925C8FEA}"/>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087229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ext Slide 01">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2733048"/>
            <a:ext cx="720569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8157681" y="1413224"/>
            <a:ext cx="3634268" cy="443277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7DADBF42-278D-0B4F-0650-5E219F747C5B}"/>
              </a:ext>
            </a:extLst>
          </p:cNvPr>
          <p:cNvSpPr>
            <a:spLocks noGrp="1"/>
          </p:cNvSpPr>
          <p:nvPr>
            <p:ph type="title"/>
          </p:nvPr>
        </p:nvSpPr>
        <p:spPr>
          <a:xfrm>
            <a:off x="400051" y="1413224"/>
            <a:ext cx="7205690" cy="585627"/>
          </a:xfrm>
        </p:spPr>
        <p:txBody>
          <a:bodyPr/>
          <a:lstStyle/>
          <a:p>
            <a:r>
              <a:rPr lang="en-US"/>
              <a:t>Click to edit Master title style</a:t>
            </a:r>
            <a:endParaRPr lang="en-GB"/>
          </a:p>
        </p:txBody>
      </p:sp>
      <p:sp>
        <p:nvSpPr>
          <p:cNvPr id="11" name="Text Placeholder 10">
            <a:extLst>
              <a:ext uri="{FF2B5EF4-FFF2-40B4-BE49-F238E27FC236}">
                <a16:creationId xmlns:a16="http://schemas.microsoft.com/office/drawing/2014/main" id="{96BE87BF-3BDF-5950-E31B-904C4015A4A0}"/>
              </a:ext>
            </a:extLst>
          </p:cNvPr>
          <p:cNvSpPr>
            <a:spLocks noGrp="1"/>
          </p:cNvSpPr>
          <p:nvPr>
            <p:ph type="body" sz="quarter" idx="15" hasCustomPrompt="1"/>
          </p:nvPr>
        </p:nvSpPr>
        <p:spPr>
          <a:xfrm>
            <a:off x="400024" y="2112963"/>
            <a:ext cx="7205690" cy="474662"/>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a:p>
            <a:pPr lvl="0"/>
            <a:endParaRPr lang="en-GB"/>
          </a:p>
        </p:txBody>
      </p:sp>
      <p:sp>
        <p:nvSpPr>
          <p:cNvPr id="2" name="Footer Placeholder 1">
            <a:extLst>
              <a:ext uri="{FF2B5EF4-FFF2-40B4-BE49-F238E27FC236}">
                <a16:creationId xmlns:a16="http://schemas.microsoft.com/office/drawing/2014/main" id="{6E69751F-B818-4086-29AB-75ED302D0BA2}"/>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642A15FE-0223-269D-D39A-45C0AA86784A}"/>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9089526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ext Slide 01">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8157681" y="1413224"/>
            <a:ext cx="3634268" cy="443277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7DADBF42-278D-0B4F-0650-5E219F747C5B}"/>
              </a:ext>
            </a:extLst>
          </p:cNvPr>
          <p:cNvSpPr>
            <a:spLocks noGrp="1"/>
          </p:cNvSpPr>
          <p:nvPr>
            <p:ph type="title"/>
          </p:nvPr>
        </p:nvSpPr>
        <p:spPr>
          <a:xfrm>
            <a:off x="400051" y="1413224"/>
            <a:ext cx="7205690" cy="585627"/>
          </a:xfrm>
        </p:spPr>
        <p:txBody>
          <a:bodyPr/>
          <a:lstStyle/>
          <a:p>
            <a:r>
              <a:rPr lang="en-US"/>
              <a:t>Click to edit Master title style</a:t>
            </a:r>
            <a:endParaRPr lang="en-GB"/>
          </a:p>
        </p:txBody>
      </p:sp>
      <p:sp>
        <p:nvSpPr>
          <p:cNvPr id="6" name="SmartArt Placeholder 5">
            <a:extLst>
              <a:ext uri="{FF2B5EF4-FFF2-40B4-BE49-F238E27FC236}">
                <a16:creationId xmlns:a16="http://schemas.microsoft.com/office/drawing/2014/main" id="{2BA7ED59-33A2-905C-ECE5-37C2B7997FC7}"/>
              </a:ext>
            </a:extLst>
          </p:cNvPr>
          <p:cNvSpPr>
            <a:spLocks noGrp="1"/>
          </p:cNvSpPr>
          <p:nvPr>
            <p:ph type="dgm" sz="quarter" idx="15"/>
          </p:nvPr>
        </p:nvSpPr>
        <p:spPr>
          <a:xfrm>
            <a:off x="400025" y="2165350"/>
            <a:ext cx="7205690" cy="3681413"/>
          </a:xfrm>
        </p:spPr>
        <p:txBody>
          <a:bodyPr/>
          <a:lstStyle/>
          <a:p>
            <a:endParaRPr lang="en-GB"/>
          </a:p>
        </p:txBody>
      </p:sp>
      <p:sp>
        <p:nvSpPr>
          <p:cNvPr id="2" name="Footer Placeholder 1">
            <a:extLst>
              <a:ext uri="{FF2B5EF4-FFF2-40B4-BE49-F238E27FC236}">
                <a16:creationId xmlns:a16="http://schemas.microsoft.com/office/drawing/2014/main" id="{F8698FC1-F565-E483-9A6A-748DCC60AF18}"/>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5" name="Slide Number Placeholder 4">
            <a:extLst>
              <a:ext uri="{FF2B5EF4-FFF2-40B4-BE49-F238E27FC236}">
                <a16:creationId xmlns:a16="http://schemas.microsoft.com/office/drawing/2014/main" id="{33FF8F61-5477-D2FA-0CB7-27AAB915FBFA}"/>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3896075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ext Slide 02">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733048"/>
            <a:ext cx="1138237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A2584D7B-77F2-A146-353D-E8970743956A}"/>
              </a:ext>
            </a:extLst>
          </p:cNvPr>
          <p:cNvSpPr>
            <a:spLocks noGrp="1"/>
          </p:cNvSpPr>
          <p:nvPr>
            <p:ph type="title"/>
          </p:nvPr>
        </p:nvSpPr>
        <p:spPr>
          <a:xfrm>
            <a:off x="400050" y="1413225"/>
            <a:ext cx="11382375" cy="58562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A6A7591-8328-F774-93FA-EE3C125DCB47}"/>
              </a:ext>
            </a:extLst>
          </p:cNvPr>
          <p:cNvSpPr>
            <a:spLocks noGrp="1"/>
          </p:cNvSpPr>
          <p:nvPr>
            <p:ph type="body" sz="quarter" idx="14" hasCustomPrompt="1"/>
          </p:nvPr>
        </p:nvSpPr>
        <p:spPr>
          <a:xfrm>
            <a:off x="400024" y="2130425"/>
            <a:ext cx="11382374" cy="438150"/>
          </a:xfrm>
        </p:spPr>
        <p:txBody>
          <a:bodyPr/>
          <a:lstStyle>
            <a:lvl1pPr marL="0" indent="0">
              <a:buNone/>
              <a:defRPr>
                <a:solidFill>
                  <a:srgbClr val="39AEA8"/>
                </a:solidFill>
              </a:defRPr>
            </a:lvl1pPr>
          </a:lstStyle>
          <a:p>
            <a:pPr lvl="0"/>
            <a:r>
              <a:rPr lang="en-GB"/>
              <a:t>Click to edit sub title</a:t>
            </a:r>
          </a:p>
        </p:txBody>
      </p:sp>
      <p:sp>
        <p:nvSpPr>
          <p:cNvPr id="2" name="Footer Placeholder 1">
            <a:extLst>
              <a:ext uri="{FF2B5EF4-FFF2-40B4-BE49-F238E27FC236}">
                <a16:creationId xmlns:a16="http://schemas.microsoft.com/office/drawing/2014/main" id="{93CC8B84-3FA6-B18E-8103-20B0D8C1841A}"/>
              </a:ext>
            </a:extLst>
          </p:cNvPr>
          <p:cNvSpPr>
            <a:spLocks noGrp="1"/>
          </p:cNvSpPr>
          <p:nvPr>
            <p:ph type="ftr" sz="quarter" idx="15"/>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1BA04028-0EFD-CB16-90A1-79EC9CB222B9}"/>
              </a:ext>
            </a:extLst>
          </p:cNvPr>
          <p:cNvSpPr>
            <a:spLocks noGrp="1"/>
          </p:cNvSpPr>
          <p:nvPr>
            <p:ph type="sldNum" sz="quarter" idx="16"/>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6648671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ext Slide 03">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733048"/>
            <a:ext cx="5271286"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13" name="Text Placeholder 12">
            <a:extLst>
              <a:ext uri="{FF2B5EF4-FFF2-40B4-BE49-F238E27FC236}">
                <a16:creationId xmlns:a16="http://schemas.microsoft.com/office/drawing/2014/main" id="{85E8CF7A-FA61-BB8C-8929-8F7AFFB079D7}"/>
              </a:ext>
            </a:extLst>
          </p:cNvPr>
          <p:cNvSpPr>
            <a:spLocks noGrp="1"/>
          </p:cNvSpPr>
          <p:nvPr>
            <p:ph type="body" sz="quarter" idx="15" hasCustomPrompt="1"/>
          </p:nvPr>
        </p:nvSpPr>
        <p:spPr>
          <a:xfrm>
            <a:off x="6354005" y="2733048"/>
            <a:ext cx="542842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B89A5E6F-7AA2-BF79-5EEB-D2F6B390F7BF}"/>
              </a:ext>
            </a:extLst>
          </p:cNvPr>
          <p:cNvSpPr>
            <a:spLocks noGrp="1"/>
          </p:cNvSpPr>
          <p:nvPr>
            <p:ph type="title"/>
          </p:nvPr>
        </p:nvSpPr>
        <p:spPr>
          <a:xfrm>
            <a:off x="400050" y="1413225"/>
            <a:ext cx="5271286" cy="585627"/>
          </a:xfrm>
        </p:spPr>
        <p:txBody>
          <a:bodyPr/>
          <a:lstStyle/>
          <a:p>
            <a:r>
              <a:rPr lang="en-US"/>
              <a:t>Click to edit Master title style</a:t>
            </a:r>
            <a:endParaRPr lang="en-GB"/>
          </a:p>
        </p:txBody>
      </p:sp>
      <p:sp>
        <p:nvSpPr>
          <p:cNvPr id="6" name="Title 2">
            <a:extLst>
              <a:ext uri="{FF2B5EF4-FFF2-40B4-BE49-F238E27FC236}">
                <a16:creationId xmlns:a16="http://schemas.microsoft.com/office/drawing/2014/main" id="{7E60981B-CC7B-ADB9-2B05-1E6A7CE4B5EE}"/>
              </a:ext>
            </a:extLst>
          </p:cNvPr>
          <p:cNvSpPr txBox="1">
            <a:spLocks/>
          </p:cNvSpPr>
          <p:nvPr userDrawn="1"/>
        </p:nvSpPr>
        <p:spPr>
          <a:xfrm>
            <a:off x="6354005" y="1413225"/>
            <a:ext cx="542842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5D9AE032-EA95-D2A4-B6D0-32A401D4281F}"/>
              </a:ext>
            </a:extLst>
          </p:cNvPr>
          <p:cNvSpPr>
            <a:spLocks noGrp="1"/>
          </p:cNvSpPr>
          <p:nvPr>
            <p:ph type="body" sz="quarter" idx="17" hasCustomPrompt="1"/>
          </p:nvPr>
        </p:nvSpPr>
        <p:spPr>
          <a:xfrm>
            <a:off x="400023" y="2130425"/>
            <a:ext cx="5271286"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p:txBody>
      </p:sp>
      <p:sp>
        <p:nvSpPr>
          <p:cNvPr id="16" name="Text Placeholder 9">
            <a:extLst>
              <a:ext uri="{FF2B5EF4-FFF2-40B4-BE49-F238E27FC236}">
                <a16:creationId xmlns:a16="http://schemas.microsoft.com/office/drawing/2014/main" id="{7F473704-6AFB-B668-BAA9-A836523A44B7}"/>
              </a:ext>
            </a:extLst>
          </p:cNvPr>
          <p:cNvSpPr>
            <a:spLocks noGrp="1"/>
          </p:cNvSpPr>
          <p:nvPr>
            <p:ph type="body" sz="quarter" idx="18" hasCustomPrompt="1"/>
          </p:nvPr>
        </p:nvSpPr>
        <p:spPr>
          <a:xfrm>
            <a:off x="6354005" y="2130425"/>
            <a:ext cx="5428420"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p:txBody>
      </p:sp>
      <p:sp>
        <p:nvSpPr>
          <p:cNvPr id="2" name="Footer Placeholder 1">
            <a:extLst>
              <a:ext uri="{FF2B5EF4-FFF2-40B4-BE49-F238E27FC236}">
                <a16:creationId xmlns:a16="http://schemas.microsoft.com/office/drawing/2014/main" id="{7610865A-9FE6-0435-16AB-BCC01677FF53}"/>
              </a:ext>
            </a:extLst>
          </p:cNvPr>
          <p:cNvSpPr>
            <a:spLocks noGrp="1"/>
          </p:cNvSpPr>
          <p:nvPr>
            <p:ph type="ftr" sz="quarter" idx="19"/>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BD0722DD-B346-C693-0640-28ABF878CAD3}"/>
              </a:ext>
            </a:extLst>
          </p:cNvPr>
          <p:cNvSpPr>
            <a:spLocks noGrp="1"/>
          </p:cNvSpPr>
          <p:nvPr>
            <p:ph type="sldNum" sz="quarter" idx="20"/>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106631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ext Slide 0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6359702" y="2"/>
            <a:ext cx="5832297"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2733048"/>
            <a:ext cx="527128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6890252" y="1413224"/>
            <a:ext cx="4891846"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7" name="Title 6">
            <a:extLst>
              <a:ext uri="{FF2B5EF4-FFF2-40B4-BE49-F238E27FC236}">
                <a16:creationId xmlns:a16="http://schemas.microsoft.com/office/drawing/2014/main" id="{0F329ACC-F9F1-78CF-B96A-B6F8C9E351EC}"/>
              </a:ext>
            </a:extLst>
          </p:cNvPr>
          <p:cNvSpPr>
            <a:spLocks noGrp="1"/>
          </p:cNvSpPr>
          <p:nvPr>
            <p:ph type="title"/>
          </p:nvPr>
        </p:nvSpPr>
        <p:spPr>
          <a:xfrm>
            <a:off x="400051" y="1413224"/>
            <a:ext cx="5271284"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369616BC-F09A-846E-B4A7-0F95B8054990}"/>
              </a:ext>
            </a:extLst>
          </p:cNvPr>
          <p:cNvSpPr>
            <a:spLocks noGrp="1"/>
          </p:cNvSpPr>
          <p:nvPr>
            <p:ph type="body" sz="quarter" idx="15" hasCustomPrompt="1"/>
          </p:nvPr>
        </p:nvSpPr>
        <p:spPr>
          <a:xfrm>
            <a:off x="400025" y="2130425"/>
            <a:ext cx="5271284" cy="438150"/>
          </a:xfrm>
        </p:spPr>
        <p:txBody>
          <a:bodyPr/>
          <a:lstStyle>
            <a:lvl1pPr marL="0" indent="0">
              <a:buNone/>
              <a:defRPr>
                <a:solidFill>
                  <a:srgbClr val="39AEA8"/>
                </a:solidFill>
              </a:defRPr>
            </a:lvl1pPr>
          </a:lstStyle>
          <a:p>
            <a:pPr lvl="0"/>
            <a:r>
              <a:rPr lang="en-US"/>
              <a:t>Click to edit sub title</a:t>
            </a:r>
            <a:endParaRPr lang="en-GB"/>
          </a:p>
        </p:txBody>
      </p:sp>
      <p:sp>
        <p:nvSpPr>
          <p:cNvPr id="6" name="Footer Placeholder 5">
            <a:extLst>
              <a:ext uri="{FF2B5EF4-FFF2-40B4-BE49-F238E27FC236}">
                <a16:creationId xmlns:a16="http://schemas.microsoft.com/office/drawing/2014/main" id="{91481BE2-3CA7-E396-45B8-ABD046417E2B}"/>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8" name="Slide Number Placeholder 7">
            <a:extLst>
              <a:ext uri="{FF2B5EF4-FFF2-40B4-BE49-F238E27FC236}">
                <a16:creationId xmlns:a16="http://schemas.microsoft.com/office/drawing/2014/main" id="{D807C1A8-BCFE-FF5E-E8F1-89871A91537C}"/>
              </a:ext>
            </a:extLst>
          </p:cNvPr>
          <p:cNvSpPr>
            <a:spLocks noGrp="1"/>
          </p:cNvSpPr>
          <p:nvPr>
            <p:ph type="sldNum" sz="quarter" idx="17"/>
          </p:nvPr>
        </p:nvSpPr>
        <p:spPr/>
        <p:txBody>
          <a:bodyPr/>
          <a:lstStyle/>
          <a:p>
            <a:fld id="{6AEC6B36-D37C-41DD-A897-83DE1B6520D3}" type="slidenum">
              <a:rPr lang="en-GB" smtClean="0"/>
              <a:pPr/>
              <a:t>‹#›</a:t>
            </a:fld>
            <a:endParaRPr lang="en-GB"/>
          </a:p>
        </p:txBody>
      </p:sp>
      <p:pic>
        <p:nvPicPr>
          <p:cNvPr id="2" name="Picture 1">
            <a:extLst>
              <a:ext uri="{FF2B5EF4-FFF2-40B4-BE49-F238E27FC236}">
                <a16:creationId xmlns:a16="http://schemas.microsoft.com/office/drawing/2014/main" id="{AAAB967B-4AF6-A425-9156-D239B1A842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99150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Blank Slide_Image BG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9797A2-54E4-2C99-6C06-9CD5A0E741F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9" name="Rectangle 8">
            <a:extLst>
              <a:ext uri="{FF2B5EF4-FFF2-40B4-BE49-F238E27FC236}">
                <a16:creationId xmlns:a16="http://schemas.microsoft.com/office/drawing/2014/main" id="{A25FBD38-1F22-8671-AF5A-44B483185A20}"/>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DAD234-D43E-05CA-BD2D-120F6F81456C}"/>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pic>
        <p:nvPicPr>
          <p:cNvPr id="5" name="Picture 4">
            <a:extLst>
              <a:ext uri="{FF2B5EF4-FFF2-40B4-BE49-F238E27FC236}">
                <a16:creationId xmlns:a16="http://schemas.microsoft.com/office/drawing/2014/main" id="{F9A6328A-119C-2BC0-F38A-F2B17D9D76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
        <p:nvSpPr>
          <p:cNvPr id="3" name="Title 2">
            <a:extLst>
              <a:ext uri="{FF2B5EF4-FFF2-40B4-BE49-F238E27FC236}">
                <a16:creationId xmlns:a16="http://schemas.microsoft.com/office/drawing/2014/main" id="{9F5AC768-85E4-C924-9740-432BC6E1D80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9986919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ext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1" y="2"/>
            <a:ext cx="390418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434449" y="2733048"/>
            <a:ext cx="735750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400051" y="1413224"/>
            <a:ext cx="2713020"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Title 7">
            <a:extLst>
              <a:ext uri="{FF2B5EF4-FFF2-40B4-BE49-F238E27FC236}">
                <a16:creationId xmlns:a16="http://schemas.microsoft.com/office/drawing/2014/main" id="{1D3F16E8-BB39-104F-B651-36BE9C8FD439}"/>
              </a:ext>
            </a:extLst>
          </p:cNvPr>
          <p:cNvSpPr>
            <a:spLocks noGrp="1"/>
          </p:cNvSpPr>
          <p:nvPr>
            <p:ph type="title"/>
          </p:nvPr>
        </p:nvSpPr>
        <p:spPr>
          <a:xfrm>
            <a:off x="4434449" y="1413224"/>
            <a:ext cx="7357500" cy="585627"/>
          </a:xfr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39E80646-508F-F8B1-61C5-1AA0B0F68F61}"/>
              </a:ext>
            </a:extLst>
          </p:cNvPr>
          <p:cNvSpPr>
            <a:spLocks noGrp="1"/>
          </p:cNvSpPr>
          <p:nvPr>
            <p:ph type="body" sz="quarter" idx="15" hasCustomPrompt="1"/>
          </p:nvPr>
        </p:nvSpPr>
        <p:spPr>
          <a:xfrm>
            <a:off x="4433887" y="2130425"/>
            <a:ext cx="7357499" cy="438150"/>
          </a:xfrm>
        </p:spPr>
        <p:txBody>
          <a:bodyPr/>
          <a:lstStyle>
            <a:lvl1pPr marL="0" indent="0">
              <a:buNone/>
              <a:defRPr>
                <a:solidFill>
                  <a:srgbClr val="39AEA8"/>
                </a:solidFill>
              </a:defRPr>
            </a:lvl1pPr>
          </a:lstStyle>
          <a:p>
            <a:pPr lvl="0"/>
            <a:r>
              <a:rPr lang="en-US"/>
              <a:t>Click to edit sub title</a:t>
            </a:r>
            <a:endParaRPr lang="en-GB"/>
          </a:p>
        </p:txBody>
      </p:sp>
      <p:sp>
        <p:nvSpPr>
          <p:cNvPr id="6" name="Slide Number Placeholder 5">
            <a:extLst>
              <a:ext uri="{FF2B5EF4-FFF2-40B4-BE49-F238E27FC236}">
                <a16:creationId xmlns:a16="http://schemas.microsoft.com/office/drawing/2014/main" id="{6791211C-B78D-350F-4813-4A2252213691}"/>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2754112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Text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1" y="2"/>
            <a:ext cx="390418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419101" y="1413224"/>
            <a:ext cx="2693970"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Title 7">
            <a:extLst>
              <a:ext uri="{FF2B5EF4-FFF2-40B4-BE49-F238E27FC236}">
                <a16:creationId xmlns:a16="http://schemas.microsoft.com/office/drawing/2014/main" id="{1D3F16E8-BB39-104F-B651-36BE9C8FD439}"/>
              </a:ext>
            </a:extLst>
          </p:cNvPr>
          <p:cNvSpPr>
            <a:spLocks noGrp="1"/>
          </p:cNvSpPr>
          <p:nvPr>
            <p:ph type="title"/>
          </p:nvPr>
        </p:nvSpPr>
        <p:spPr>
          <a:xfrm>
            <a:off x="4434449" y="1413224"/>
            <a:ext cx="7357501" cy="585627"/>
          </a:xfrm>
        </p:spPr>
        <p:txBody>
          <a:bodyPr/>
          <a:lstStyle/>
          <a:p>
            <a:r>
              <a:rPr lang="en-US"/>
              <a:t>Click to edit Master title style</a:t>
            </a:r>
            <a:endParaRPr lang="en-GB"/>
          </a:p>
        </p:txBody>
      </p:sp>
      <p:sp>
        <p:nvSpPr>
          <p:cNvPr id="6" name="SmartArt Placeholder 5">
            <a:extLst>
              <a:ext uri="{FF2B5EF4-FFF2-40B4-BE49-F238E27FC236}">
                <a16:creationId xmlns:a16="http://schemas.microsoft.com/office/drawing/2014/main" id="{754812DE-9CFF-1CA1-714A-3D6BC559930D}"/>
              </a:ext>
            </a:extLst>
          </p:cNvPr>
          <p:cNvSpPr>
            <a:spLocks noGrp="1"/>
          </p:cNvSpPr>
          <p:nvPr>
            <p:ph type="dgm" sz="quarter" idx="15"/>
          </p:nvPr>
        </p:nvSpPr>
        <p:spPr>
          <a:xfrm>
            <a:off x="4433888" y="2122488"/>
            <a:ext cx="7358828" cy="3724275"/>
          </a:xfrm>
        </p:spPr>
        <p:txBody>
          <a:bodyPr/>
          <a:lstStyle/>
          <a:p>
            <a:endParaRPr lang="en-GB"/>
          </a:p>
        </p:txBody>
      </p:sp>
      <p:sp>
        <p:nvSpPr>
          <p:cNvPr id="5" name="Slide Number Placeholder 4">
            <a:extLst>
              <a:ext uri="{FF2B5EF4-FFF2-40B4-BE49-F238E27FC236}">
                <a16:creationId xmlns:a16="http://schemas.microsoft.com/office/drawing/2014/main" id="{09F47CBD-84CB-F08C-6DD0-6F87752E2DE6}"/>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9124786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ext Slide 07">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25" y="2733048"/>
            <a:ext cx="5695976"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4" y="2733047"/>
            <a:ext cx="5485091"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1" y="1423091"/>
            <a:ext cx="11372850"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25" y="2130425"/>
            <a:ext cx="11372850"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Footer Placeholder 1">
            <a:extLst>
              <a:ext uri="{FF2B5EF4-FFF2-40B4-BE49-F238E27FC236}">
                <a16:creationId xmlns:a16="http://schemas.microsoft.com/office/drawing/2014/main" id="{6D5122C8-EF42-7FB9-DC47-FCCA84F1983A}"/>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BA4FD3D8-344B-0C02-5196-1E6B4463D7E9}"/>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8020940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7FCF3D-6F9A-4C08-11C6-EFECB44E5527}"/>
              </a:ext>
            </a:extLst>
          </p:cNvPr>
          <p:cNvPicPr>
            <a:picLocks noChangeAspect="1"/>
          </p:cNvPicPr>
          <p:nvPr userDrawn="1"/>
        </p:nvPicPr>
        <p:blipFill>
          <a:blip r:embed="rId2"/>
          <a:srcRect/>
          <a:stretch/>
        </p:blipFill>
        <p:spPr>
          <a:xfrm>
            <a:off x="5789032" y="-1022771"/>
            <a:ext cx="6786136" cy="8903540"/>
          </a:xfrm>
          <a:prstGeom prst="rect">
            <a:avLst/>
          </a:prstGeom>
        </p:spPr>
      </p:pic>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099BDA-1DEC-96C6-3816-52B91FE33ED8}"/>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13255" y="1"/>
            <a:ext cx="7463376" cy="6857999"/>
          </a:xfrm>
          <a:prstGeom prst="rect">
            <a:avLst/>
          </a:prstGeom>
        </p:spPr>
      </p:pic>
      <p:pic>
        <p:nvPicPr>
          <p:cNvPr id="4" name="Picture 3">
            <a:extLst>
              <a:ext uri="{FF2B5EF4-FFF2-40B4-BE49-F238E27FC236}">
                <a16:creationId xmlns:a16="http://schemas.microsoft.com/office/drawing/2014/main" id="{66CFDDCC-2A6D-72C6-6479-2055482FB952}"/>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57713" y="-950405"/>
            <a:ext cx="6528609" cy="856565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pic>
        <p:nvPicPr>
          <p:cNvPr id="6" name="Picture 5">
            <a:extLst>
              <a:ext uri="{FF2B5EF4-FFF2-40B4-BE49-F238E27FC236}">
                <a16:creationId xmlns:a16="http://schemas.microsoft.com/office/drawing/2014/main" id="{FB1AAED0-F227-E441-3A98-A3B5D04B0CC0}"/>
              </a:ext>
            </a:extLst>
          </p:cNvPr>
          <p:cNvPicPr>
            <a:picLocks noChangeAspect="1"/>
          </p:cNvPicPr>
          <p:nvPr userDrawn="1"/>
        </p:nvPicPr>
        <p:blipFill>
          <a:blip r:embed="rId5"/>
          <a:stretch>
            <a:fillRect/>
          </a:stretch>
        </p:blipFill>
        <p:spPr>
          <a:xfrm>
            <a:off x="8217260" y="2185234"/>
            <a:ext cx="209550" cy="107950"/>
          </a:xfrm>
          <a:prstGeom prst="rect">
            <a:avLst/>
          </a:prstGeom>
        </p:spPr>
      </p:pic>
      <p:pic>
        <p:nvPicPr>
          <p:cNvPr id="7" name="Picture 6">
            <a:extLst>
              <a:ext uri="{FF2B5EF4-FFF2-40B4-BE49-F238E27FC236}">
                <a16:creationId xmlns:a16="http://schemas.microsoft.com/office/drawing/2014/main" id="{FC5DCD87-058C-7099-0F4A-45DF11B3A309}"/>
              </a:ext>
            </a:extLst>
          </p:cNvPr>
          <p:cNvPicPr>
            <a:picLocks noChangeAspect="1"/>
          </p:cNvPicPr>
          <p:nvPr userDrawn="1"/>
        </p:nvPicPr>
        <p:blipFill>
          <a:blip r:embed="rId5"/>
          <a:stretch>
            <a:fillRect/>
          </a:stretch>
        </p:blipFill>
        <p:spPr>
          <a:xfrm rot="10800000">
            <a:off x="8217260" y="4922679"/>
            <a:ext cx="209550" cy="107950"/>
          </a:xfrm>
          <a:prstGeom prst="rect">
            <a:avLst/>
          </a:prstGeom>
        </p:spPr>
      </p:pic>
      <p:sp>
        <p:nvSpPr>
          <p:cNvPr id="9" name="Text Placeholder 12">
            <a:extLst>
              <a:ext uri="{FF2B5EF4-FFF2-40B4-BE49-F238E27FC236}">
                <a16:creationId xmlns:a16="http://schemas.microsoft.com/office/drawing/2014/main" id="{663817E9-2B24-34C7-9FC8-14CE1B4ED37E}"/>
              </a:ext>
            </a:extLst>
          </p:cNvPr>
          <p:cNvSpPr>
            <a:spLocks noGrp="1"/>
          </p:cNvSpPr>
          <p:nvPr>
            <p:ph type="body" sz="quarter" idx="12" hasCustomPrompt="1"/>
          </p:nvPr>
        </p:nvSpPr>
        <p:spPr>
          <a:xfrm>
            <a:off x="8217261" y="2537718"/>
            <a:ext cx="3207602" cy="1627708"/>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Quote text to go here</a:t>
            </a:r>
          </a:p>
        </p:txBody>
      </p:sp>
      <p:sp>
        <p:nvSpPr>
          <p:cNvPr id="10" name="Text Placeholder 12">
            <a:extLst>
              <a:ext uri="{FF2B5EF4-FFF2-40B4-BE49-F238E27FC236}">
                <a16:creationId xmlns:a16="http://schemas.microsoft.com/office/drawing/2014/main" id="{09B0AC4E-8DCC-A037-0839-0A9D9725F46B}"/>
              </a:ext>
            </a:extLst>
          </p:cNvPr>
          <p:cNvSpPr>
            <a:spLocks noGrp="1"/>
          </p:cNvSpPr>
          <p:nvPr>
            <p:ph type="body" sz="quarter" idx="13" hasCustomPrompt="1"/>
          </p:nvPr>
        </p:nvSpPr>
        <p:spPr>
          <a:xfrm>
            <a:off x="8217260" y="4301979"/>
            <a:ext cx="3207602" cy="454956"/>
          </a:xfrm>
          <a:prstGeom prst="rect">
            <a:avLst/>
          </a:prstGeom>
        </p:spPr>
        <p:txBody>
          <a:bodyPr/>
          <a:lstStyle>
            <a:lvl1pPr marL="0" indent="0">
              <a:buNone/>
              <a:defRPr sz="1400" b="0" i="0">
                <a:solidFill>
                  <a:srgbClr val="2FAAA4"/>
                </a:solidFill>
                <a:latin typeface="Degular Display Light" panose="020B0404050503060204" pitchFamily="34" charset="77"/>
              </a:defRPr>
            </a:lvl1pPr>
          </a:lstStyle>
          <a:p>
            <a:pPr lvl="0"/>
            <a:r>
              <a:rPr lang="en-US"/>
              <a:t>Quote name to go here</a:t>
            </a:r>
          </a:p>
        </p:txBody>
      </p:sp>
      <p:sp>
        <p:nvSpPr>
          <p:cNvPr id="11" name="Title 10">
            <a:extLst>
              <a:ext uri="{FF2B5EF4-FFF2-40B4-BE49-F238E27FC236}">
                <a16:creationId xmlns:a16="http://schemas.microsoft.com/office/drawing/2014/main" id="{78A17762-F8A0-854D-A1EB-CE6AE747737B}"/>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7459525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dustries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C05CB9-8673-DF25-FE62-A6AF1D64987E}"/>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12" name="Rectangle 11">
            <a:extLst>
              <a:ext uri="{FF2B5EF4-FFF2-40B4-BE49-F238E27FC236}">
                <a16:creationId xmlns:a16="http://schemas.microsoft.com/office/drawing/2014/main" id="{B5E63F8B-82FE-14E5-AD5A-E256CFCBF1A1}"/>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0F122DC-5DF6-677A-A709-A4A487677B74}"/>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cxnSp>
        <p:nvCxnSpPr>
          <p:cNvPr id="19" name="Straight Connector 18">
            <a:extLst>
              <a:ext uri="{FF2B5EF4-FFF2-40B4-BE49-F238E27FC236}">
                <a16:creationId xmlns:a16="http://schemas.microsoft.com/office/drawing/2014/main" id="{3C7C9EC4-3082-01E2-1DAE-3F106152BF72}"/>
              </a:ext>
            </a:extLst>
          </p:cNvPr>
          <p:cNvCxnSpPr/>
          <p:nvPr userDrawn="1"/>
        </p:nvCxnSpPr>
        <p:spPr>
          <a:xfrm>
            <a:off x="800806"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30F2857-07BC-3C96-C51B-E2F93E73088E}"/>
              </a:ext>
            </a:extLst>
          </p:cNvPr>
          <p:cNvCxnSpPr/>
          <p:nvPr userDrawn="1"/>
        </p:nvCxnSpPr>
        <p:spPr>
          <a:xfrm>
            <a:off x="2555867"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EE4352D-9DF6-1081-AFD2-4CB57F706FBB}"/>
              </a:ext>
            </a:extLst>
          </p:cNvPr>
          <p:cNvCxnSpPr/>
          <p:nvPr userDrawn="1"/>
        </p:nvCxnSpPr>
        <p:spPr>
          <a:xfrm>
            <a:off x="4310928"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F365D4-34D2-581E-7F48-19AE888539B4}"/>
              </a:ext>
            </a:extLst>
          </p:cNvPr>
          <p:cNvCxnSpPr/>
          <p:nvPr userDrawn="1"/>
        </p:nvCxnSpPr>
        <p:spPr>
          <a:xfrm>
            <a:off x="6065989"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6861D5C-A0E3-24BA-DD00-7B779C475B46}"/>
              </a:ext>
            </a:extLst>
          </p:cNvPr>
          <p:cNvCxnSpPr/>
          <p:nvPr userDrawn="1"/>
        </p:nvCxnSpPr>
        <p:spPr>
          <a:xfrm>
            <a:off x="7821050"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8C12D4D-EC28-4BB4-44DA-67AB0111C13B}"/>
              </a:ext>
            </a:extLst>
          </p:cNvPr>
          <p:cNvCxnSpPr/>
          <p:nvPr userDrawn="1"/>
        </p:nvCxnSpPr>
        <p:spPr>
          <a:xfrm>
            <a:off x="9576111"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9989215E-4644-8D7A-C612-CBE8AC4D5AB9}"/>
              </a:ext>
            </a:extLst>
          </p:cNvPr>
          <p:cNvPicPr>
            <a:picLocks noChangeAspect="1"/>
          </p:cNvPicPr>
          <p:nvPr userDrawn="1"/>
        </p:nvPicPr>
        <p:blipFill>
          <a:blip r:embed="rId4"/>
          <a:stretch>
            <a:fillRect/>
          </a:stretch>
        </p:blipFill>
        <p:spPr>
          <a:xfrm>
            <a:off x="8287045" y="2590967"/>
            <a:ext cx="647700" cy="647700"/>
          </a:xfrm>
          <a:prstGeom prst="rect">
            <a:avLst/>
          </a:prstGeom>
        </p:spPr>
      </p:pic>
      <p:pic>
        <p:nvPicPr>
          <p:cNvPr id="31" name="Picture 30">
            <a:extLst>
              <a:ext uri="{FF2B5EF4-FFF2-40B4-BE49-F238E27FC236}">
                <a16:creationId xmlns:a16="http://schemas.microsoft.com/office/drawing/2014/main" id="{29792AB7-480C-A4E0-DB83-42CFC7D46E98}"/>
              </a:ext>
            </a:extLst>
          </p:cNvPr>
          <p:cNvPicPr>
            <a:picLocks noChangeAspect="1"/>
          </p:cNvPicPr>
          <p:nvPr userDrawn="1"/>
        </p:nvPicPr>
        <p:blipFill>
          <a:blip r:embed="rId5"/>
          <a:stretch>
            <a:fillRect/>
          </a:stretch>
        </p:blipFill>
        <p:spPr>
          <a:xfrm>
            <a:off x="6485229" y="2588083"/>
            <a:ext cx="711200" cy="647700"/>
          </a:xfrm>
          <a:prstGeom prst="rect">
            <a:avLst/>
          </a:prstGeom>
        </p:spPr>
      </p:pic>
      <p:pic>
        <p:nvPicPr>
          <p:cNvPr id="32" name="Picture 31">
            <a:extLst>
              <a:ext uri="{FF2B5EF4-FFF2-40B4-BE49-F238E27FC236}">
                <a16:creationId xmlns:a16="http://schemas.microsoft.com/office/drawing/2014/main" id="{D9105726-4360-6AE7-FDA5-3F6D730416CE}"/>
              </a:ext>
            </a:extLst>
          </p:cNvPr>
          <p:cNvPicPr>
            <a:picLocks noChangeAspect="1"/>
          </p:cNvPicPr>
          <p:nvPr userDrawn="1"/>
        </p:nvPicPr>
        <p:blipFill>
          <a:blip r:embed="rId6"/>
          <a:stretch>
            <a:fillRect/>
          </a:stretch>
        </p:blipFill>
        <p:spPr>
          <a:xfrm>
            <a:off x="4776923" y="2579588"/>
            <a:ext cx="647700" cy="660400"/>
          </a:xfrm>
          <a:prstGeom prst="rect">
            <a:avLst/>
          </a:prstGeom>
        </p:spPr>
      </p:pic>
      <p:pic>
        <p:nvPicPr>
          <p:cNvPr id="33" name="Picture 32">
            <a:extLst>
              <a:ext uri="{FF2B5EF4-FFF2-40B4-BE49-F238E27FC236}">
                <a16:creationId xmlns:a16="http://schemas.microsoft.com/office/drawing/2014/main" id="{7E6BC8E6-B489-30BE-6C99-D8D31EA23F0A}"/>
              </a:ext>
            </a:extLst>
          </p:cNvPr>
          <p:cNvPicPr>
            <a:picLocks noChangeAspect="1"/>
          </p:cNvPicPr>
          <p:nvPr userDrawn="1"/>
        </p:nvPicPr>
        <p:blipFill>
          <a:blip r:embed="rId7"/>
          <a:stretch>
            <a:fillRect/>
          </a:stretch>
        </p:blipFill>
        <p:spPr>
          <a:xfrm>
            <a:off x="3021862" y="2612752"/>
            <a:ext cx="647700" cy="647700"/>
          </a:xfrm>
          <a:prstGeom prst="rect">
            <a:avLst/>
          </a:prstGeom>
        </p:spPr>
      </p:pic>
      <p:pic>
        <p:nvPicPr>
          <p:cNvPr id="34" name="Picture 33">
            <a:extLst>
              <a:ext uri="{FF2B5EF4-FFF2-40B4-BE49-F238E27FC236}">
                <a16:creationId xmlns:a16="http://schemas.microsoft.com/office/drawing/2014/main" id="{CC6E9F92-89F3-2900-CA31-633321B399F3}"/>
              </a:ext>
            </a:extLst>
          </p:cNvPr>
          <p:cNvPicPr>
            <a:picLocks noChangeAspect="1"/>
          </p:cNvPicPr>
          <p:nvPr userDrawn="1"/>
        </p:nvPicPr>
        <p:blipFill>
          <a:blip r:embed="rId8"/>
          <a:stretch>
            <a:fillRect/>
          </a:stretch>
        </p:blipFill>
        <p:spPr>
          <a:xfrm>
            <a:off x="1266801" y="2612752"/>
            <a:ext cx="647700" cy="647700"/>
          </a:xfrm>
          <a:prstGeom prst="rect">
            <a:avLst/>
          </a:prstGeom>
        </p:spPr>
      </p:pic>
      <p:pic>
        <p:nvPicPr>
          <p:cNvPr id="35" name="Picture 34">
            <a:extLst>
              <a:ext uri="{FF2B5EF4-FFF2-40B4-BE49-F238E27FC236}">
                <a16:creationId xmlns:a16="http://schemas.microsoft.com/office/drawing/2014/main" id="{66DB8EBE-2695-67CD-0A1E-0D2827021881}"/>
              </a:ext>
            </a:extLst>
          </p:cNvPr>
          <p:cNvPicPr>
            <a:picLocks noChangeAspect="1"/>
          </p:cNvPicPr>
          <p:nvPr userDrawn="1"/>
        </p:nvPicPr>
        <p:blipFill>
          <a:blip r:embed="rId9"/>
          <a:stretch>
            <a:fillRect/>
          </a:stretch>
        </p:blipFill>
        <p:spPr>
          <a:xfrm>
            <a:off x="10042106" y="2629231"/>
            <a:ext cx="647700" cy="647700"/>
          </a:xfrm>
          <a:prstGeom prst="rect">
            <a:avLst/>
          </a:prstGeom>
        </p:spPr>
      </p:pic>
      <p:sp>
        <p:nvSpPr>
          <p:cNvPr id="39" name="Text Placeholder 12">
            <a:extLst>
              <a:ext uri="{FF2B5EF4-FFF2-40B4-BE49-F238E27FC236}">
                <a16:creationId xmlns:a16="http://schemas.microsoft.com/office/drawing/2014/main" id="{465F4902-C2B5-5D01-2BEA-1DB5D56D113A}"/>
              </a:ext>
            </a:extLst>
          </p:cNvPr>
          <p:cNvSpPr>
            <a:spLocks noGrp="1"/>
          </p:cNvSpPr>
          <p:nvPr>
            <p:ph type="body" sz="quarter" idx="11" hasCustomPrompt="1"/>
          </p:nvPr>
        </p:nvSpPr>
        <p:spPr>
          <a:xfrm>
            <a:off x="836765"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0" name="Text Placeholder 12">
            <a:extLst>
              <a:ext uri="{FF2B5EF4-FFF2-40B4-BE49-F238E27FC236}">
                <a16:creationId xmlns:a16="http://schemas.microsoft.com/office/drawing/2014/main" id="{73205202-58C1-5307-C68A-941866BDEA2F}"/>
              </a:ext>
            </a:extLst>
          </p:cNvPr>
          <p:cNvSpPr>
            <a:spLocks noGrp="1"/>
          </p:cNvSpPr>
          <p:nvPr>
            <p:ph type="body" sz="quarter" idx="12" hasCustomPrompt="1"/>
          </p:nvPr>
        </p:nvSpPr>
        <p:spPr>
          <a:xfrm>
            <a:off x="2591825"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1" name="Text Placeholder 12">
            <a:extLst>
              <a:ext uri="{FF2B5EF4-FFF2-40B4-BE49-F238E27FC236}">
                <a16:creationId xmlns:a16="http://schemas.microsoft.com/office/drawing/2014/main" id="{EDE48D40-B877-D7B0-7F7A-F5DD55092B65}"/>
              </a:ext>
            </a:extLst>
          </p:cNvPr>
          <p:cNvSpPr>
            <a:spLocks noGrp="1"/>
          </p:cNvSpPr>
          <p:nvPr>
            <p:ph type="body" sz="quarter" idx="13" hasCustomPrompt="1"/>
          </p:nvPr>
        </p:nvSpPr>
        <p:spPr>
          <a:xfrm>
            <a:off x="4340939"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2" name="Text Placeholder 12">
            <a:extLst>
              <a:ext uri="{FF2B5EF4-FFF2-40B4-BE49-F238E27FC236}">
                <a16:creationId xmlns:a16="http://schemas.microsoft.com/office/drawing/2014/main" id="{896AEB05-59B9-8BE1-43FE-937A728A7FCF}"/>
              </a:ext>
            </a:extLst>
          </p:cNvPr>
          <p:cNvSpPr>
            <a:spLocks noGrp="1"/>
          </p:cNvSpPr>
          <p:nvPr>
            <p:ph type="body" sz="quarter" idx="14" hasCustomPrompt="1"/>
          </p:nvPr>
        </p:nvSpPr>
        <p:spPr>
          <a:xfrm>
            <a:off x="6095999"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3" name="Text Placeholder 12">
            <a:extLst>
              <a:ext uri="{FF2B5EF4-FFF2-40B4-BE49-F238E27FC236}">
                <a16:creationId xmlns:a16="http://schemas.microsoft.com/office/drawing/2014/main" id="{1F44D6C4-2C60-2FA8-FE9D-8E99AC83F938}"/>
              </a:ext>
            </a:extLst>
          </p:cNvPr>
          <p:cNvSpPr>
            <a:spLocks noGrp="1"/>
          </p:cNvSpPr>
          <p:nvPr>
            <p:ph type="body" sz="quarter" idx="15" hasCustomPrompt="1"/>
          </p:nvPr>
        </p:nvSpPr>
        <p:spPr>
          <a:xfrm>
            <a:off x="7841038"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4" name="Text Placeholder 12">
            <a:extLst>
              <a:ext uri="{FF2B5EF4-FFF2-40B4-BE49-F238E27FC236}">
                <a16:creationId xmlns:a16="http://schemas.microsoft.com/office/drawing/2014/main" id="{98F90F8E-F985-FF1D-31B9-5B69DA8A0378}"/>
              </a:ext>
            </a:extLst>
          </p:cNvPr>
          <p:cNvSpPr>
            <a:spLocks noGrp="1"/>
          </p:cNvSpPr>
          <p:nvPr>
            <p:ph type="body" sz="quarter" idx="16" hasCustomPrompt="1"/>
          </p:nvPr>
        </p:nvSpPr>
        <p:spPr>
          <a:xfrm>
            <a:off x="9596098"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75D20618-485D-68F8-F468-7694316A63DC}"/>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3" name="Picture 2">
            <a:extLst>
              <a:ext uri="{FF2B5EF4-FFF2-40B4-BE49-F238E27FC236}">
                <a16:creationId xmlns:a16="http://schemas.microsoft.com/office/drawing/2014/main" id="{2913CE3E-FFDB-F7D1-FCB0-A3516C09F89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1198876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py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orange gradient&#10;&#10;AI-generated content may be incorrect.">
            <a:extLst>
              <a:ext uri="{FF2B5EF4-FFF2-40B4-BE49-F238E27FC236}">
                <a16:creationId xmlns:a16="http://schemas.microsoft.com/office/drawing/2014/main" id="{06102691-7B09-59B5-FDCA-FC20FAB593AB}"/>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7450262" cy="6857998"/>
          </a:xfrm>
          <a:prstGeom prst="rect">
            <a:avLst/>
          </a:prstGeom>
        </p:spPr>
      </p:pic>
      <p:pic>
        <p:nvPicPr>
          <p:cNvPr id="8" name="Picture 7">
            <a:extLst>
              <a:ext uri="{FF2B5EF4-FFF2-40B4-BE49-F238E27FC236}">
                <a16:creationId xmlns:a16="http://schemas.microsoft.com/office/drawing/2014/main" id="{61E7F067-80EC-E3B5-87E8-A9D65CC9BEB3}"/>
              </a:ext>
            </a:extLst>
          </p:cNvPr>
          <p:cNvPicPr>
            <a:picLocks noGrp="1" noRot="1" noMove="1" noResize="1" noEditPoints="1" noAdjustHandles="1" noChangeArrowheads="1" noChangeShapeType="1" noCrop="1"/>
          </p:cNvPicPr>
          <p:nvPr userDrawn="1"/>
        </p:nvPicPr>
        <p:blipFill>
          <a:blip r:embed="rId3">
            <a:alphaModFix amt="41000"/>
          </a:blip>
          <a:srcRect t="11235" r="4363" b="8701"/>
          <a:stretch>
            <a:fillRect/>
          </a:stretch>
        </p:blipFill>
        <p:spPr>
          <a:xfrm>
            <a:off x="5948189" y="1"/>
            <a:ext cx="6243812" cy="6858000"/>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99FA1F5F-54C7-75BF-7017-94AFA622ED95}"/>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371734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py Slide Orange w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Picture Placeholder 2">
            <a:extLst>
              <a:ext uri="{FF2B5EF4-FFF2-40B4-BE49-F238E27FC236}">
                <a16:creationId xmlns:a16="http://schemas.microsoft.com/office/drawing/2014/main" id="{580392E5-8FC8-1D9D-D24D-B2CABA159A28}"/>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2" name="Title 10">
            <a:extLst>
              <a:ext uri="{FF2B5EF4-FFF2-40B4-BE49-F238E27FC236}">
                <a16:creationId xmlns:a16="http://schemas.microsoft.com/office/drawing/2014/main" id="{CF0365B3-13A1-603A-6243-2087517F2AA8}"/>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pic>
        <p:nvPicPr>
          <p:cNvPr id="7" name="Picture 6" descr="A blue and orange gradient&#10;&#10;AI-generated content may be incorrect.">
            <a:extLst>
              <a:ext uri="{FF2B5EF4-FFF2-40B4-BE49-F238E27FC236}">
                <a16:creationId xmlns:a16="http://schemas.microsoft.com/office/drawing/2014/main" id="{E343C514-523E-8997-2095-B89825BB1177}"/>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7450262" cy="6857998"/>
          </a:xfrm>
          <a:prstGeom prst="rect">
            <a:avLst/>
          </a:prstGeom>
        </p:spPr>
      </p:pic>
    </p:spTree>
    <p:extLst>
      <p:ext uri="{BB962C8B-B14F-4D97-AF65-F5344CB8AC3E}">
        <p14:creationId xmlns:p14="http://schemas.microsoft.com/office/powerpoint/2010/main" val="874892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py Slide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nk and blue gradient&#10;&#10;AI-generated content may be incorrect.">
            <a:extLst>
              <a:ext uri="{FF2B5EF4-FFF2-40B4-BE49-F238E27FC236}">
                <a16:creationId xmlns:a16="http://schemas.microsoft.com/office/drawing/2014/main" id="{009FDFBC-B352-98CE-016E-271A6891909A}"/>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5253"/>
            <a:ext cx="7471696" cy="6849763"/>
          </a:xfrm>
          <a:prstGeom prst="rect">
            <a:avLst/>
          </a:prstGeom>
        </p:spPr>
      </p:pic>
      <p:pic>
        <p:nvPicPr>
          <p:cNvPr id="8" name="Picture 7">
            <a:extLst>
              <a:ext uri="{FF2B5EF4-FFF2-40B4-BE49-F238E27FC236}">
                <a16:creationId xmlns:a16="http://schemas.microsoft.com/office/drawing/2014/main" id="{F479A02F-D7AF-00E2-E224-959E115049A2}"/>
              </a:ext>
            </a:extLst>
          </p:cNvPr>
          <p:cNvPicPr>
            <a:picLocks noGrp="1" noRot="1" noMove="1" noResize="1" noEditPoints="1" noAdjustHandles="1" noChangeArrowheads="1" noChangeShapeType="1" noCrop="1"/>
          </p:cNvPicPr>
          <p:nvPr userDrawn="1"/>
        </p:nvPicPr>
        <p:blipFill>
          <a:blip r:embed="rId3">
            <a:alphaModFix amt="41000"/>
          </a:blip>
          <a:srcRect t="11090" r="4763" b="8845"/>
          <a:stretch>
            <a:fillRect/>
          </a:stretch>
        </p:blipFill>
        <p:spPr>
          <a:xfrm>
            <a:off x="5974365" y="0"/>
            <a:ext cx="6217636" cy="6858000"/>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B28C451D-F158-BFAB-8C67-1493712D9653}"/>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2350919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 Slide Pink w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26B1E-478B-0E68-D66B-C0324DA940B0}"/>
              </a:ext>
            </a:extLst>
          </p:cNvPr>
          <p:cNvPicPr>
            <a:picLocks noChangeAspect="1"/>
          </p:cNvPicPr>
          <p:nvPr userDrawn="1"/>
        </p:nvPicPr>
        <p:blipFill>
          <a:blip r:embed="rId2"/>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Picture Placeholder 1">
            <a:extLst>
              <a:ext uri="{FF2B5EF4-FFF2-40B4-BE49-F238E27FC236}">
                <a16:creationId xmlns:a16="http://schemas.microsoft.com/office/drawing/2014/main" id="{10B1E1EA-AC0C-5CB2-93ED-683DC9764B90}"/>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3" name="Title 10">
            <a:extLst>
              <a:ext uri="{FF2B5EF4-FFF2-40B4-BE49-F238E27FC236}">
                <a16:creationId xmlns:a16="http://schemas.microsoft.com/office/drawing/2014/main" id="{8BEB9729-6831-CF9E-6E1C-27F958ED27C7}"/>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pic>
        <p:nvPicPr>
          <p:cNvPr id="6" name="Picture 5" descr="A pink and blue gradient&#10;&#10;AI-generated content may be incorrect.">
            <a:extLst>
              <a:ext uri="{FF2B5EF4-FFF2-40B4-BE49-F238E27FC236}">
                <a16:creationId xmlns:a16="http://schemas.microsoft.com/office/drawing/2014/main" id="{473893FF-D2A3-CE53-FBC5-CA3C17CC3B2A}"/>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5253"/>
            <a:ext cx="7471696" cy="6849763"/>
          </a:xfrm>
          <a:prstGeom prst="rect">
            <a:avLst/>
          </a:prstGeom>
        </p:spPr>
      </p:pic>
    </p:spTree>
    <p:extLst>
      <p:ext uri="{BB962C8B-B14F-4D97-AF65-F5344CB8AC3E}">
        <p14:creationId xmlns:p14="http://schemas.microsoft.com/office/powerpoint/2010/main" val="13510422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py Slide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urple and black gradient&#10;&#10;AI-generated content may be incorrect.">
            <a:extLst>
              <a:ext uri="{FF2B5EF4-FFF2-40B4-BE49-F238E27FC236}">
                <a16:creationId xmlns:a16="http://schemas.microsoft.com/office/drawing/2014/main" id="{3CA26E36-0B80-6906-65F3-D0876A2D0F99}"/>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7110"/>
            <a:ext cx="7459169" cy="6856379"/>
          </a:xfrm>
          <a:prstGeom prst="rect">
            <a:avLst/>
          </a:prstGeom>
        </p:spPr>
      </p:pic>
      <p:pic>
        <p:nvPicPr>
          <p:cNvPr id="8" name="Picture 7">
            <a:extLst>
              <a:ext uri="{FF2B5EF4-FFF2-40B4-BE49-F238E27FC236}">
                <a16:creationId xmlns:a16="http://schemas.microsoft.com/office/drawing/2014/main" id="{64A7009C-374A-916C-86B4-ACD88B11AB71}"/>
              </a:ext>
            </a:extLst>
          </p:cNvPr>
          <p:cNvPicPr>
            <a:picLocks noGrp="1" noRot="1" noMove="1" noResize="1" noEditPoints="1" noAdjustHandles="1" noChangeArrowheads="1" noChangeShapeType="1" noCrop="1"/>
          </p:cNvPicPr>
          <p:nvPr userDrawn="1"/>
        </p:nvPicPr>
        <p:blipFill>
          <a:blip r:embed="rId3">
            <a:alphaModFix amt="41000"/>
          </a:blip>
          <a:srcRect/>
          <a:stretch/>
        </p:blipFill>
        <p:spPr>
          <a:xfrm>
            <a:off x="5957713" y="-950405"/>
            <a:ext cx="6528609" cy="856565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10">
            <a:extLst>
              <a:ext uri="{FF2B5EF4-FFF2-40B4-BE49-F238E27FC236}">
                <a16:creationId xmlns:a16="http://schemas.microsoft.com/office/drawing/2014/main" id="{A71155A1-DF05-2B6B-4885-ABE3005A3DA6}"/>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23540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p:txBody>
          <a:bodyPr/>
          <a:lstStyle/>
          <a:p>
            <a:r>
              <a:rPr lang="en-US"/>
              <a:t>Click to edit Master title style</a:t>
            </a:r>
            <a:endParaRPr lang="en-GB"/>
          </a:p>
        </p:txBody>
      </p:sp>
      <p:sp>
        <p:nvSpPr>
          <p:cNvPr id="10" name="Footer Placeholder 9">
            <a:extLst>
              <a:ext uri="{FF2B5EF4-FFF2-40B4-BE49-F238E27FC236}">
                <a16:creationId xmlns:a16="http://schemas.microsoft.com/office/drawing/2014/main" id="{59877FA0-61D2-C56D-D20B-95BD96619586}"/>
              </a:ext>
            </a:extLst>
          </p:cNvPr>
          <p:cNvSpPr>
            <a:spLocks noGrp="1"/>
          </p:cNvSpPr>
          <p:nvPr>
            <p:ph type="ftr" sz="quarter" idx="11"/>
          </p:nvPr>
        </p:nvSpPr>
        <p:spPr>
          <a:xfrm>
            <a:off x="400050" y="6356349"/>
            <a:ext cx="4800600" cy="365125"/>
          </a:xfrm>
          <a:prstGeom prst="rect">
            <a:avLst/>
          </a:prstGeom>
        </p:spPr>
        <p:txBody>
          <a:bodyPr/>
          <a:lstStyle/>
          <a:p>
            <a:r>
              <a:rPr lang="en-GB"/>
              <a:t>Sales Excellence and CRM Readiness</a:t>
            </a:r>
          </a:p>
        </p:txBody>
      </p:sp>
      <p:sp>
        <p:nvSpPr>
          <p:cNvPr id="11" name="Slide Number Placeholder 10">
            <a:extLst>
              <a:ext uri="{FF2B5EF4-FFF2-40B4-BE49-F238E27FC236}">
                <a16:creationId xmlns:a16="http://schemas.microsoft.com/office/drawing/2014/main" id="{54FF4A39-B6E2-0B68-5D50-0568C8392DD3}"/>
              </a:ext>
            </a:extLst>
          </p:cNvPr>
          <p:cNvSpPr>
            <a:spLocks noGrp="1"/>
          </p:cNvSpPr>
          <p:nvPr>
            <p:ph type="sldNum" sz="quarter" idx="12"/>
          </p:nvPr>
        </p:nvSpPr>
        <p:spPr/>
        <p:txBody>
          <a:bodyPr/>
          <a:lstStyle/>
          <a:p>
            <a:fld id="{6AEC6B36-D37C-41DD-A897-83DE1B6520D3}" type="slidenum">
              <a:rPr lang="en-GB" smtClean="0"/>
              <a:pPr/>
              <a:t>‹#›</a:t>
            </a:fld>
            <a:endParaRPr lang="en-GB"/>
          </a:p>
        </p:txBody>
      </p:sp>
      <p:sp>
        <p:nvSpPr>
          <p:cNvPr id="2" name="Text Placeholder 7">
            <a:extLst>
              <a:ext uri="{FF2B5EF4-FFF2-40B4-BE49-F238E27FC236}">
                <a16:creationId xmlns:a16="http://schemas.microsoft.com/office/drawing/2014/main" id="{DC1CDA8F-D353-0D97-2DC5-C34BFAE8F08E}"/>
              </a:ext>
            </a:extLst>
          </p:cNvPr>
          <p:cNvSpPr>
            <a:spLocks noGrp="1"/>
          </p:cNvSpPr>
          <p:nvPr>
            <p:ph type="body" sz="quarter" idx="10"/>
          </p:nvPr>
        </p:nvSpPr>
        <p:spPr>
          <a:xfrm>
            <a:off x="400048" y="1524000"/>
            <a:ext cx="11363327"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1">
            <a:extLst>
              <a:ext uri="{FF2B5EF4-FFF2-40B4-BE49-F238E27FC236}">
                <a16:creationId xmlns:a16="http://schemas.microsoft.com/office/drawing/2014/main" id="{73B9DFF2-25B8-68C3-66BA-D5B0E4224ED5}"/>
              </a:ext>
            </a:extLst>
          </p:cNvPr>
          <p:cNvSpPr>
            <a:spLocks noGrp="1"/>
          </p:cNvSpPr>
          <p:nvPr>
            <p:ph type="body" sz="quarter" idx="13" hasCustomPrompt="1"/>
          </p:nvPr>
        </p:nvSpPr>
        <p:spPr>
          <a:xfrm>
            <a:off x="400048" y="923925"/>
            <a:ext cx="11372851" cy="377826"/>
          </a:xfrm>
        </p:spPr>
        <p:txBody>
          <a:bodyPr/>
          <a:lstStyle>
            <a:lvl1pPr marL="0" indent="0">
              <a:buNone/>
              <a:defRPr>
                <a:solidFill>
                  <a:schemeClr val="accent1"/>
                </a:solidFill>
              </a:defRPr>
            </a:lvl1pPr>
          </a:lstStyle>
          <a:p>
            <a:pPr lvl="0"/>
            <a:r>
              <a:rPr lang="en-GB"/>
              <a:t>Click to  edit sub title</a:t>
            </a:r>
          </a:p>
        </p:txBody>
      </p:sp>
    </p:spTree>
    <p:extLst>
      <p:ext uri="{BB962C8B-B14F-4D97-AF65-F5344CB8AC3E}">
        <p14:creationId xmlns:p14="http://schemas.microsoft.com/office/powerpoint/2010/main" val="4278261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2651557"/>
            <a:ext cx="5452934"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2651125"/>
            <a:ext cx="5452933" cy="155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7E29274-C496-4E66-3117-013F3BF34D60}"/>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5CD810D7-0F6A-DAA6-128B-F9C607B56ED4}"/>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6285945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py Slide Purple w Image">
    <p:spTree>
      <p:nvGrpSpPr>
        <p:cNvPr id="1" name=""/>
        <p:cNvGrpSpPr/>
        <p:nvPr/>
      </p:nvGrpSpPr>
      <p:grpSpPr>
        <a:xfrm>
          <a:off x="0" y="0"/>
          <a:ext cx="0" cy="0"/>
          <a:chOff x="0" y="0"/>
          <a:chExt cx="0" cy="0"/>
        </a:xfrm>
      </p:grpSpPr>
      <p:pic>
        <p:nvPicPr>
          <p:cNvPr id="6" name="Picture 5" descr="A purple and black gradient&#10;&#10;AI-generated content may be incorrect.">
            <a:extLst>
              <a:ext uri="{FF2B5EF4-FFF2-40B4-BE49-F238E27FC236}">
                <a16:creationId xmlns:a16="http://schemas.microsoft.com/office/drawing/2014/main" id="{E66A36B3-CF6B-11A6-CD5A-7D9E3F7A8BE7}"/>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7110"/>
            <a:ext cx="7459169" cy="685637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Picture Placeholder 1">
            <a:extLst>
              <a:ext uri="{FF2B5EF4-FFF2-40B4-BE49-F238E27FC236}">
                <a16:creationId xmlns:a16="http://schemas.microsoft.com/office/drawing/2014/main" id="{3321372B-AC97-FDFC-2556-0091D397387E}"/>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4" name="Title 10">
            <a:extLst>
              <a:ext uri="{FF2B5EF4-FFF2-40B4-BE49-F238E27FC236}">
                <a16:creationId xmlns:a16="http://schemas.microsoft.com/office/drawing/2014/main" id="{54958FD4-2AF9-48E1-2EA7-B572733BBA9F}"/>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701876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286B0-A4BB-6009-9309-164CD297622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a:stretch/>
        </p:blipFill>
        <p:spPr>
          <a:xfrm>
            <a:off x="5789032" y="-1022771"/>
            <a:ext cx="6786136" cy="8903540"/>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2" name="Title 1">
            <a:extLst>
              <a:ext uri="{FF2B5EF4-FFF2-40B4-BE49-F238E27FC236}">
                <a16:creationId xmlns:a16="http://schemas.microsoft.com/office/drawing/2014/main" id="{110011E8-7FFD-7D01-F785-C38CF7EA3C45}"/>
              </a:ext>
            </a:extLst>
          </p:cNvPr>
          <p:cNvSpPr>
            <a:spLocks noGrp="1"/>
          </p:cNvSpPr>
          <p:nvPr>
            <p:ph type="title"/>
          </p:nvPr>
        </p:nvSpPr>
        <p:spPr>
          <a:xfrm>
            <a:off x="1038225" y="3040473"/>
            <a:ext cx="5229225" cy="596579"/>
          </a:xfrm>
        </p:spPr>
        <p:txBody>
          <a:bodyPr/>
          <a:lstStyle>
            <a:lvl1pPr>
              <a:defRPr>
                <a:solidFill>
                  <a:schemeClr val="bg1"/>
                </a:solidFill>
              </a:defRPr>
            </a:lvl1pPr>
          </a:lstStyle>
          <a:p>
            <a:r>
              <a:rPr lang="en-US"/>
              <a:t>Click to edit Master title style</a:t>
            </a:r>
            <a:endParaRPr lang="en-GB"/>
          </a:p>
        </p:txBody>
      </p:sp>
      <p:sp>
        <p:nvSpPr>
          <p:cNvPr id="3" name="Text Placeholder 12">
            <a:extLst>
              <a:ext uri="{FF2B5EF4-FFF2-40B4-BE49-F238E27FC236}">
                <a16:creationId xmlns:a16="http://schemas.microsoft.com/office/drawing/2014/main" id="{780995B9-1386-3A7C-EEAE-BCB623AEDEEB}"/>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Tree>
    <p:extLst>
      <p:ext uri="{BB962C8B-B14F-4D97-AF65-F5344CB8AC3E}">
        <p14:creationId xmlns:p14="http://schemas.microsoft.com/office/powerpoint/2010/main" val="4052238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Large 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A094F-D700-52C1-00A9-A3710D4AD58D}"/>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0D03BC-B0B0-0970-AF82-1DF4C068C745}"/>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02332" y="-939772"/>
            <a:ext cx="6528609" cy="8565659"/>
          </a:xfrm>
          <a:prstGeom prst="rect">
            <a:avLst/>
          </a:prstGeom>
        </p:spPr>
      </p:pic>
      <p:sp>
        <p:nvSpPr>
          <p:cNvPr id="2" name="Title 1">
            <a:extLst>
              <a:ext uri="{FF2B5EF4-FFF2-40B4-BE49-F238E27FC236}">
                <a16:creationId xmlns:a16="http://schemas.microsoft.com/office/drawing/2014/main" id="{5572CD34-D3B3-543B-F605-4D0653412A03}"/>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5A94CE74-0858-CDE6-5398-3B024008F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42394610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F351B-4BDD-B50A-4A01-4CA77A41439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DB04C9-2364-1CB6-ECF5-FA67FCD9A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Footer Placeholder 6">
            <a:extLst>
              <a:ext uri="{FF2B5EF4-FFF2-40B4-BE49-F238E27FC236}">
                <a16:creationId xmlns:a16="http://schemas.microsoft.com/office/drawing/2014/main" id="{3DC209B4-CB6F-C4AB-9548-D5F6E5D74351}"/>
              </a:ext>
            </a:extLst>
          </p:cNvPr>
          <p:cNvSpPr>
            <a:spLocks noGrp="1"/>
          </p:cNvSpPr>
          <p:nvPr>
            <p:ph type="ftr" sz="quarter" idx="10"/>
          </p:nvPr>
        </p:nvSpPr>
        <p:spPr>
          <a:xfrm>
            <a:off x="400050" y="6356349"/>
            <a:ext cx="4114800" cy="365125"/>
          </a:xfrm>
          <a:prstGeom prst="rect">
            <a:avLst/>
          </a:prstGeom>
        </p:spPr>
        <p:txBody>
          <a:bodyPr/>
          <a:lstStyle/>
          <a:p>
            <a:r>
              <a:rPr lang="en-GB"/>
              <a:t>Sales Excellence and CRM Readiness</a:t>
            </a:r>
          </a:p>
        </p:txBody>
      </p:sp>
      <p:sp>
        <p:nvSpPr>
          <p:cNvPr id="8" name="Slide Number Placeholder 7">
            <a:extLst>
              <a:ext uri="{FF2B5EF4-FFF2-40B4-BE49-F238E27FC236}">
                <a16:creationId xmlns:a16="http://schemas.microsoft.com/office/drawing/2014/main" id="{0E250E5C-8CFD-55BC-7DC5-932ED5F40E88}"/>
              </a:ext>
            </a:extLst>
          </p:cNvPr>
          <p:cNvSpPr>
            <a:spLocks noGrp="1"/>
          </p:cNvSpPr>
          <p:nvPr>
            <p:ph type="sldNum" sz="quarter" idx="11"/>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688332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989439"/>
            <a:ext cx="5452934" cy="289148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1989438"/>
            <a:ext cx="5433883" cy="2891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4CE8C74-CB9D-DD76-D28A-9DF05C46AEC9}"/>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2AE7E234-B894-A92E-95CF-3792227256E0}"/>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94082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5452934"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1317027"/>
            <a:ext cx="5452933" cy="428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F6B77FD-9646-ABC7-739F-B824CE40F168}"/>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CF6DD62-801B-3C22-BCC6-6F00D3C87696}"/>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6133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4641507"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5424616" y="1317027"/>
            <a:ext cx="6348284" cy="428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D692E5-B8ED-3690-5F76-DF7D712211BD}"/>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D6787C8E-1CEA-714E-D5DD-E2BA4B3CAA23}"/>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540371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3183409"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3978876" y="1317027"/>
            <a:ext cx="7813074" cy="428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4EC54D0-BC60-35A6-9328-DC163B390C48}"/>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285F39B0-0A93-9BEF-8FD9-E9245A6BEDF8}"/>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169739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3183409" cy="4280584"/>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3978876" y="1317027"/>
            <a:ext cx="7794024" cy="4280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BF01C48B-D211-BD2D-656F-CFA3CFD41C77}"/>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1916BFE4-BD27-7ADA-61EB-5508D5B191DA}"/>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09222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Smartart - Subtitle">
    <p:spTree>
      <p:nvGrpSpPr>
        <p:cNvPr id="1" name=""/>
        <p:cNvGrpSpPr/>
        <p:nvPr/>
      </p:nvGrpSpPr>
      <p:grpSpPr>
        <a:xfrm>
          <a:off x="0" y="0"/>
          <a:ext cx="0" cy="0"/>
          <a:chOff x="0" y="0"/>
          <a:chExt cx="0" cy="0"/>
        </a:xfrm>
      </p:grpSpPr>
      <p:sp>
        <p:nvSpPr>
          <p:cNvPr id="7" name="SmartArt Placeholder 5">
            <a:extLst>
              <a:ext uri="{FF2B5EF4-FFF2-40B4-BE49-F238E27FC236}">
                <a16:creationId xmlns:a16="http://schemas.microsoft.com/office/drawing/2014/main" id="{080E2E7F-5359-C2E7-7694-8742016602EF}"/>
              </a:ext>
            </a:extLst>
          </p:cNvPr>
          <p:cNvSpPr>
            <a:spLocks noGrp="1"/>
          </p:cNvSpPr>
          <p:nvPr>
            <p:ph type="dgm" sz="quarter" idx="14"/>
          </p:nvPr>
        </p:nvSpPr>
        <p:spPr>
          <a:xfrm>
            <a:off x="400050" y="1655804"/>
            <a:ext cx="11391900" cy="4445347"/>
          </a:xfrm>
        </p:spPr>
        <p:txBody>
          <a:bodyPr/>
          <a:lstStyle/>
          <a:p>
            <a:r>
              <a:rPr lang="en-US"/>
              <a:t>Click icon to add SmartArt graphic</a:t>
            </a:r>
            <a:endParaRPr lang="en-GB"/>
          </a:p>
        </p:txBody>
      </p:sp>
      <p:sp>
        <p:nvSpPr>
          <p:cNvPr id="4" name="Footer Placeholder 3">
            <a:extLst>
              <a:ext uri="{FF2B5EF4-FFF2-40B4-BE49-F238E27FC236}">
                <a16:creationId xmlns:a16="http://schemas.microsoft.com/office/drawing/2014/main" id="{39D412B4-1C1C-E08B-D67E-AE9823AF7AE6}"/>
              </a:ext>
            </a:extLst>
          </p:cNvPr>
          <p:cNvSpPr>
            <a:spLocks noGrp="1"/>
          </p:cNvSpPr>
          <p:nvPr>
            <p:ph type="ftr" sz="quarter" idx="15"/>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18F3DD7E-2DF0-0470-D217-22016C45A787}"/>
              </a:ext>
            </a:extLst>
          </p:cNvPr>
          <p:cNvSpPr>
            <a:spLocks noGrp="1"/>
          </p:cNvSpPr>
          <p:nvPr>
            <p:ph type="sldNum" sz="quarter" idx="16"/>
          </p:nvPr>
        </p:nvSpPr>
        <p:spPr/>
        <p:txBody>
          <a:bodyPr/>
          <a:lstStyle/>
          <a:p>
            <a:fld id="{6AEC6B36-D37C-41DD-A897-83DE1B6520D3}" type="slidenum">
              <a:rPr lang="en-GB" smtClean="0"/>
              <a:pPr/>
              <a:t>‹#›</a:t>
            </a:fld>
            <a:endParaRPr lang="en-GB"/>
          </a:p>
        </p:txBody>
      </p:sp>
      <p:sp>
        <p:nvSpPr>
          <p:cNvPr id="2" name="Title 1">
            <a:extLst>
              <a:ext uri="{FF2B5EF4-FFF2-40B4-BE49-F238E27FC236}">
                <a16:creationId xmlns:a16="http://schemas.microsoft.com/office/drawing/2014/main" id="{95BE9345-255E-7535-E375-2F83AC9334AB}"/>
              </a:ext>
            </a:extLst>
          </p:cNvPr>
          <p:cNvSpPr>
            <a:spLocks noGrp="1"/>
          </p:cNvSpPr>
          <p:nvPr>
            <p:ph type="title"/>
          </p:nvPr>
        </p:nvSpPr>
        <p:spPr/>
        <p:txBody>
          <a:bodyPr/>
          <a:lstStyle/>
          <a:p>
            <a:r>
              <a:rPr lang="en-US"/>
              <a:t>Click to edit Master title style</a:t>
            </a:r>
            <a:endParaRPr lang="en-GB"/>
          </a:p>
        </p:txBody>
      </p:sp>
      <p:sp>
        <p:nvSpPr>
          <p:cNvPr id="8" name="Text Placeholder 1">
            <a:extLst>
              <a:ext uri="{FF2B5EF4-FFF2-40B4-BE49-F238E27FC236}">
                <a16:creationId xmlns:a16="http://schemas.microsoft.com/office/drawing/2014/main" id="{437962E4-8530-3D54-1EE8-859D09ACD744}"/>
              </a:ext>
            </a:extLst>
          </p:cNvPr>
          <p:cNvSpPr>
            <a:spLocks noGrp="1"/>
          </p:cNvSpPr>
          <p:nvPr>
            <p:ph type="body" sz="quarter" idx="13" hasCustomPrompt="1"/>
          </p:nvPr>
        </p:nvSpPr>
        <p:spPr>
          <a:xfrm>
            <a:off x="400048" y="923925"/>
            <a:ext cx="11372851" cy="377826"/>
          </a:xfrm>
        </p:spPr>
        <p:txBody>
          <a:bodyPr/>
          <a:lstStyle>
            <a:lvl1pPr marL="0" indent="0">
              <a:buNone/>
              <a:defRPr>
                <a:solidFill>
                  <a:schemeClr val="accent1"/>
                </a:solidFill>
              </a:defRPr>
            </a:lvl1pPr>
          </a:lstStyle>
          <a:p>
            <a:pPr lvl="0"/>
            <a:r>
              <a:rPr lang="en-GB"/>
              <a:t>Click to  edit sub title</a:t>
            </a:r>
          </a:p>
        </p:txBody>
      </p:sp>
    </p:spTree>
    <p:extLst>
      <p:ext uri="{BB962C8B-B14F-4D97-AF65-F5344CB8AC3E}">
        <p14:creationId xmlns:p14="http://schemas.microsoft.com/office/powerpoint/2010/main" val="4201971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4258448" cy="5745891"/>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5041557" y="971037"/>
            <a:ext cx="6731343" cy="5364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041557" y="1786583"/>
            <a:ext cx="6731343" cy="4206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AB8BC42-0B8E-218C-837F-0F734653D434}"/>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9909602A-0251-07CB-0C5E-7470A093FA05}"/>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262912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7549978" y="543697"/>
            <a:ext cx="4232447" cy="5745891"/>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390525" y="971037"/>
            <a:ext cx="6772569" cy="5364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390525" y="1786583"/>
            <a:ext cx="6776393" cy="4206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1D0C92A-B3B0-44CE-B12C-43D0DED4FBF2}"/>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E6C0E3AE-0A40-9368-8123-5EB1C81D2514}"/>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778657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5259344" cy="5745891"/>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6096000" y="971037"/>
            <a:ext cx="5676900" cy="1006044"/>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2187145"/>
            <a:ext cx="5676900" cy="3805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6FDC58C-A7FB-959B-A27D-3102BCB64B13}"/>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B49BE13-84E4-9AFF-7E63-AA06E1830E60}"/>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4437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p:txBody>
          <a:bodyPr/>
          <a:lstStyle/>
          <a:p>
            <a:r>
              <a:rPr lang="en-US"/>
              <a:t>Click to edit Master title style</a:t>
            </a:r>
            <a:endParaRPr lang="en-GB"/>
          </a:p>
        </p:txBody>
      </p:sp>
      <p:sp>
        <p:nvSpPr>
          <p:cNvPr id="10" name="Footer Placeholder 9">
            <a:extLst>
              <a:ext uri="{FF2B5EF4-FFF2-40B4-BE49-F238E27FC236}">
                <a16:creationId xmlns:a16="http://schemas.microsoft.com/office/drawing/2014/main" id="{59877FA0-61D2-C56D-D20B-95BD96619586}"/>
              </a:ext>
            </a:extLst>
          </p:cNvPr>
          <p:cNvSpPr>
            <a:spLocks noGrp="1"/>
          </p:cNvSpPr>
          <p:nvPr>
            <p:ph type="ftr" sz="quarter" idx="11"/>
          </p:nvPr>
        </p:nvSpPr>
        <p:spPr>
          <a:xfrm>
            <a:off x="400050" y="6356349"/>
            <a:ext cx="4800600" cy="365125"/>
          </a:xfrm>
          <a:prstGeom prst="rect">
            <a:avLst/>
          </a:prstGeom>
        </p:spPr>
        <p:txBody>
          <a:bodyPr/>
          <a:lstStyle/>
          <a:p>
            <a:r>
              <a:rPr lang="en-GB"/>
              <a:t>Sales Excellence and CRM Readiness</a:t>
            </a:r>
          </a:p>
        </p:txBody>
      </p:sp>
      <p:sp>
        <p:nvSpPr>
          <p:cNvPr id="11" name="Slide Number Placeholder 10">
            <a:extLst>
              <a:ext uri="{FF2B5EF4-FFF2-40B4-BE49-F238E27FC236}">
                <a16:creationId xmlns:a16="http://schemas.microsoft.com/office/drawing/2014/main" id="{54FF4A39-B6E2-0B68-5D50-0568C8392DD3}"/>
              </a:ext>
            </a:extLst>
          </p:cNvPr>
          <p:cNvSpPr>
            <a:spLocks noGrp="1"/>
          </p:cNvSpPr>
          <p:nvPr>
            <p:ph type="sldNum" sz="quarter" idx="12"/>
          </p:nvPr>
        </p:nvSpPr>
        <p:spPr/>
        <p:txBody>
          <a:bodyPr/>
          <a:lstStyle/>
          <a:p>
            <a:fld id="{6AEC6B36-D37C-41DD-A897-83DE1B6520D3}" type="slidenum">
              <a:rPr lang="en-GB" smtClean="0"/>
              <a:pPr/>
              <a:t>‹#›</a:t>
            </a:fld>
            <a:endParaRPr lang="en-GB"/>
          </a:p>
        </p:txBody>
      </p:sp>
      <p:sp>
        <p:nvSpPr>
          <p:cNvPr id="2" name="Text Placeholder 2">
            <a:extLst>
              <a:ext uri="{FF2B5EF4-FFF2-40B4-BE49-F238E27FC236}">
                <a16:creationId xmlns:a16="http://schemas.microsoft.com/office/drawing/2014/main" id="{268CFDA9-A78A-D64F-1712-C13FA932095D}"/>
              </a:ext>
            </a:extLst>
          </p:cNvPr>
          <p:cNvSpPr>
            <a:spLocks noGrp="1"/>
          </p:cNvSpPr>
          <p:nvPr>
            <p:ph idx="1"/>
          </p:nvPr>
        </p:nvSpPr>
        <p:spPr>
          <a:xfrm>
            <a:off x="400050" y="1123949"/>
            <a:ext cx="11372850" cy="5053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021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6536725" y="543697"/>
            <a:ext cx="5236176" cy="5745891"/>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971037"/>
            <a:ext cx="5697531" cy="1018401"/>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400261" y="2211859"/>
            <a:ext cx="5695739" cy="3781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18D698B-784B-EA12-4700-A5317BA30C5C}"/>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FB65B859-69B5-7A60-FCB9-6A76590BFBB5}"/>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971736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6445592" cy="5745891"/>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7320280" y="864973"/>
            <a:ext cx="4452619" cy="92161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7320281" y="2026507"/>
            <a:ext cx="4441230" cy="3966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807D8AC-210A-4FE1-16EF-DC799A607620}"/>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0A74A3E5-6BD4-F38E-6F99-42703665DB4B}"/>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906098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8"/>
            <a:ext cx="11391900" cy="4312508"/>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381000" y="5283545"/>
            <a:ext cx="5495233"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339016" y="5283544"/>
            <a:ext cx="5433884" cy="1030757"/>
          </a:xfrm>
        </p:spPr>
        <p:txBody>
          <a:bodyPr/>
          <a:lstStyle>
            <a:lvl1pPr>
              <a:buNone/>
              <a:defRPr/>
            </a:lvl1pPr>
          </a:lstStyle>
          <a:p>
            <a:pPr lvl="0"/>
            <a:r>
              <a:rPr lang="en-US"/>
              <a:t>Click to edit Master text styles</a:t>
            </a:r>
          </a:p>
        </p:txBody>
      </p:sp>
      <p:sp>
        <p:nvSpPr>
          <p:cNvPr id="2" name="Footer Placeholder 1">
            <a:extLst>
              <a:ext uri="{FF2B5EF4-FFF2-40B4-BE49-F238E27FC236}">
                <a16:creationId xmlns:a16="http://schemas.microsoft.com/office/drawing/2014/main" id="{1F10CA3B-157B-1183-FF4D-CA366F8B98D9}"/>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EEEDD09D-7DFD-E396-3DC7-64B5C077DFA6}"/>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346720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2184573"/>
            <a:ext cx="5284058" cy="4142085"/>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723901"/>
            <a:ext cx="5284058"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1" y="556055"/>
            <a:ext cx="5676900" cy="5770604"/>
          </a:xfrm>
        </p:spPr>
        <p:txBody>
          <a:bodyPr/>
          <a:lstStyle>
            <a:lvl1pPr>
              <a:buNone/>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A84C642-2171-6548-27A6-35EF211B90E1}"/>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C51BD4D7-C681-AC0F-D967-B3D11220DA19}"/>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03672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1" y="1989437"/>
            <a:ext cx="5284058" cy="4337221"/>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11382375"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1989437"/>
            <a:ext cx="5676900" cy="4337221"/>
          </a:xfrm>
        </p:spPr>
        <p:txBody>
          <a:bodyPr/>
          <a:lstStyle>
            <a:lvl1pPr>
              <a:buNone/>
              <a:defRPr/>
            </a:lvl1pPr>
          </a:lstStyle>
          <a:p>
            <a:pPr lvl="0"/>
            <a:r>
              <a:rPr lang="en-US"/>
              <a:t>Click to edit Master text styles</a:t>
            </a:r>
          </a:p>
        </p:txBody>
      </p:sp>
      <p:sp>
        <p:nvSpPr>
          <p:cNvPr id="2" name="Footer Placeholder 1">
            <a:extLst>
              <a:ext uri="{FF2B5EF4-FFF2-40B4-BE49-F238E27FC236}">
                <a16:creationId xmlns:a16="http://schemas.microsoft.com/office/drawing/2014/main" id="{D6EDEA36-3A42-16C3-74E4-7776BAFE482E}"/>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B0BA6EA4-7322-60F2-ADA6-D6885204A4E7}"/>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908169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1" y="2693773"/>
            <a:ext cx="5284058" cy="3632885"/>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1" y="556055"/>
            <a:ext cx="5284058" cy="1828799"/>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556055"/>
            <a:ext cx="5676900" cy="5770603"/>
          </a:xfrm>
        </p:spPr>
        <p:txBody>
          <a:bodyPr/>
          <a:lstStyle>
            <a:lvl1pPr>
              <a:buNone/>
              <a:defRPr/>
            </a:lvl1pPr>
          </a:lstStyle>
          <a:p>
            <a:pPr lvl="0"/>
            <a:r>
              <a:rPr lang="en-US"/>
              <a:t>Click to edit Master text styles</a:t>
            </a:r>
          </a:p>
        </p:txBody>
      </p:sp>
      <p:sp>
        <p:nvSpPr>
          <p:cNvPr id="2" name="Footer Placeholder 1">
            <a:extLst>
              <a:ext uri="{FF2B5EF4-FFF2-40B4-BE49-F238E27FC236}">
                <a16:creationId xmlns:a16="http://schemas.microsoft.com/office/drawing/2014/main" id="{06261D36-5E50-16CA-05F8-B7EBEB64E928}"/>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0D29F207-087E-BDA2-C522-5F5BFEEF3233}"/>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012231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1940011"/>
            <a:ext cx="4283162" cy="4386648"/>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4283162" cy="1136821"/>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029200" y="556055"/>
            <a:ext cx="6743699" cy="5770603"/>
          </a:xfrm>
        </p:spPr>
        <p:txBody>
          <a:bodyPr/>
          <a:lstStyle>
            <a:lvl1pPr>
              <a:buNone/>
              <a:defRPr/>
            </a:lvl1pPr>
          </a:lstStyle>
          <a:p>
            <a:pPr lvl="0"/>
            <a:r>
              <a:rPr lang="en-US"/>
              <a:t>Click to edit Master text styles</a:t>
            </a:r>
          </a:p>
        </p:txBody>
      </p:sp>
      <p:sp>
        <p:nvSpPr>
          <p:cNvPr id="2" name="Footer Placeholder 1">
            <a:extLst>
              <a:ext uri="{FF2B5EF4-FFF2-40B4-BE49-F238E27FC236}">
                <a16:creationId xmlns:a16="http://schemas.microsoft.com/office/drawing/2014/main" id="{CD695A39-C3F3-0163-D41E-E7A6B51FC9FB}"/>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1E6150E-9472-9EB2-4E6F-6C3B0ACA0F7A}"/>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56510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390525" y="2733048"/>
            <a:ext cx="570547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4" y="2733047"/>
            <a:ext cx="548511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423091"/>
            <a:ext cx="11382375"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24" y="2130425"/>
            <a:ext cx="11382375"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Footer Placeholder 1">
            <a:extLst>
              <a:ext uri="{FF2B5EF4-FFF2-40B4-BE49-F238E27FC236}">
                <a16:creationId xmlns:a16="http://schemas.microsoft.com/office/drawing/2014/main" id="{7C73E23A-7B65-3318-97CE-83B05796A40A}"/>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6A9AD36A-0756-A534-0378-6E325F7EF8B2}"/>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822156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75" y="2733048"/>
            <a:ext cx="569592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5" y="2733047"/>
            <a:ext cx="5481854"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396790" y="1423091"/>
            <a:ext cx="11372850"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50" y="2130425"/>
            <a:ext cx="5695925"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Text Placeholder 8">
            <a:extLst>
              <a:ext uri="{FF2B5EF4-FFF2-40B4-BE49-F238E27FC236}">
                <a16:creationId xmlns:a16="http://schemas.microsoft.com/office/drawing/2014/main" id="{42FAE5B7-DAA8-642C-17C0-5EF28067323F}"/>
              </a:ext>
            </a:extLst>
          </p:cNvPr>
          <p:cNvSpPr>
            <a:spLocks noGrp="1"/>
          </p:cNvSpPr>
          <p:nvPr>
            <p:ph type="body" sz="quarter" idx="16" hasCustomPrompt="1"/>
          </p:nvPr>
        </p:nvSpPr>
        <p:spPr>
          <a:xfrm>
            <a:off x="6262946" y="2130425"/>
            <a:ext cx="5509954"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6" name="Footer Placeholder 5">
            <a:extLst>
              <a:ext uri="{FF2B5EF4-FFF2-40B4-BE49-F238E27FC236}">
                <a16:creationId xmlns:a16="http://schemas.microsoft.com/office/drawing/2014/main" id="{7ED5334D-8F54-93E6-CE3C-655AA7A37976}"/>
              </a:ext>
            </a:extLst>
          </p:cNvPr>
          <p:cNvSpPr>
            <a:spLocks noGrp="1"/>
          </p:cNvSpPr>
          <p:nvPr>
            <p:ph type="ftr" sz="quarter" idx="17"/>
          </p:nvPr>
        </p:nvSpPr>
        <p:spPr>
          <a:xfrm>
            <a:off x="400050" y="6356349"/>
            <a:ext cx="4114800" cy="365125"/>
          </a:xfrm>
          <a:prstGeom prst="rect">
            <a:avLst/>
          </a:prstGeom>
        </p:spPr>
        <p:txBody>
          <a:bodyPr/>
          <a:lstStyle/>
          <a:p>
            <a:r>
              <a:rPr lang="en-GB"/>
              <a:t>Sales Excellence and CRM Readiness</a:t>
            </a:r>
          </a:p>
        </p:txBody>
      </p:sp>
      <p:sp>
        <p:nvSpPr>
          <p:cNvPr id="7" name="Slide Number Placeholder 6">
            <a:extLst>
              <a:ext uri="{FF2B5EF4-FFF2-40B4-BE49-F238E27FC236}">
                <a16:creationId xmlns:a16="http://schemas.microsoft.com/office/drawing/2014/main" id="{DD3C39F9-4F59-6235-9F06-51377E0E69D9}"/>
              </a:ext>
            </a:extLst>
          </p:cNvPr>
          <p:cNvSpPr>
            <a:spLocks noGrp="1"/>
          </p:cNvSpPr>
          <p:nvPr>
            <p:ph type="sldNum" sz="quarter" idx="18"/>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906007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5"/>
            <a:ext cx="4629149" cy="1260388"/>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387546" y="556055"/>
            <a:ext cx="6385354" cy="5770603"/>
          </a:xfrm>
        </p:spPr>
        <p:txBody>
          <a:bodyPr/>
          <a:lstStyle>
            <a:lvl1pPr>
              <a:buNone/>
              <a:defRPr/>
            </a:lvl1pPr>
          </a:lstStyle>
          <a:p>
            <a:pPr lvl="0"/>
            <a:r>
              <a:rPr lang="en-US"/>
              <a:t>Click to edit Master text styles</a:t>
            </a:r>
          </a:p>
        </p:txBody>
      </p:sp>
      <p:sp>
        <p:nvSpPr>
          <p:cNvPr id="2" name="Text Placeholder 8">
            <a:extLst>
              <a:ext uri="{FF2B5EF4-FFF2-40B4-BE49-F238E27FC236}">
                <a16:creationId xmlns:a16="http://schemas.microsoft.com/office/drawing/2014/main" id="{B300956C-1AC1-8E66-CF66-B6AD2E057A59}"/>
              </a:ext>
            </a:extLst>
          </p:cNvPr>
          <p:cNvSpPr>
            <a:spLocks noGrp="1"/>
          </p:cNvSpPr>
          <p:nvPr>
            <p:ph type="body" sz="quarter" idx="15" hasCustomPrompt="1"/>
          </p:nvPr>
        </p:nvSpPr>
        <p:spPr>
          <a:xfrm>
            <a:off x="400050" y="1994501"/>
            <a:ext cx="4629149" cy="2293294"/>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3" name="Footer Placeholder 2">
            <a:extLst>
              <a:ext uri="{FF2B5EF4-FFF2-40B4-BE49-F238E27FC236}">
                <a16:creationId xmlns:a16="http://schemas.microsoft.com/office/drawing/2014/main" id="{2C968418-909E-7F9D-3189-2E193A8CF8D4}"/>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5" name="Slide Number Placeholder 4">
            <a:extLst>
              <a:ext uri="{FF2B5EF4-FFF2-40B4-BE49-F238E27FC236}">
                <a16:creationId xmlns:a16="http://schemas.microsoft.com/office/drawing/2014/main" id="{D630916F-0B71-2645-3BCC-D6C34776186E}"/>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177981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286B0-A4BB-6009-9309-164CD297622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47FCF3D-6F9A-4C08-11C6-EFECB44E5527}"/>
              </a:ext>
            </a:extLst>
          </p:cNvPr>
          <p:cNvPicPr>
            <a:picLocks noChangeAspect="1"/>
          </p:cNvPicPr>
          <p:nvPr userDrawn="1"/>
        </p:nvPicPr>
        <p:blipFill>
          <a:blip r:embed="rId3"/>
          <a:srcRect t="11487" r="5646" b="11487"/>
          <a:stretch>
            <a:fillRect/>
          </a:stretch>
        </p:blipFill>
        <p:spPr>
          <a:xfrm>
            <a:off x="5789032" y="0"/>
            <a:ext cx="6402968" cy="6858001"/>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1038225" y="3051425"/>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74947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5362831" y="556055"/>
            <a:ext cx="6419593" cy="5770602"/>
          </a:xfrm>
        </p:spPr>
        <p:txBody>
          <a:bodyPr/>
          <a:lstStyle/>
          <a:p>
            <a:r>
              <a:rPr lang="en-US"/>
              <a:t>Click icon to add picture</a:t>
            </a:r>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6"/>
            <a:ext cx="4629150" cy="1285101"/>
          </a:xfr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B300956C-1AC1-8E66-CF66-B6AD2E057A59}"/>
              </a:ext>
            </a:extLst>
          </p:cNvPr>
          <p:cNvSpPr>
            <a:spLocks noGrp="1"/>
          </p:cNvSpPr>
          <p:nvPr>
            <p:ph type="body" sz="quarter" idx="15" hasCustomPrompt="1"/>
          </p:nvPr>
        </p:nvSpPr>
        <p:spPr>
          <a:xfrm>
            <a:off x="400050" y="2080998"/>
            <a:ext cx="4629150" cy="2293294"/>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3" name="Footer Placeholder 2">
            <a:extLst>
              <a:ext uri="{FF2B5EF4-FFF2-40B4-BE49-F238E27FC236}">
                <a16:creationId xmlns:a16="http://schemas.microsoft.com/office/drawing/2014/main" id="{C6E47515-BA7A-CF7C-5772-9DC709DBC6E8}"/>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A08464A4-3C36-7DE5-EF97-9D0DC1C38116}"/>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054465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clusion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556054"/>
            <a:ext cx="6054296"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400049" y="2706129"/>
            <a:ext cx="11372849" cy="287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A858B277-8D2B-B006-15EC-BF8A7A92D44D}"/>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A6334B4B-80B1-8050-ED09-FA735814EC58}"/>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888086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2712308"/>
            <a:ext cx="5477648"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6314303" y="2706130"/>
            <a:ext cx="5458597" cy="1433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91C165E-1BD5-C1C6-16A0-ECFB25B4025B}"/>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52DA9B03-3668-B820-09B5-C087204A41EE}"/>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948542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1" y="1791731"/>
            <a:ext cx="8262034" cy="1433383"/>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18CFAABF-F156-E728-7508-58EE564D4682}"/>
              </a:ext>
            </a:extLst>
          </p:cNvPr>
          <p:cNvSpPr>
            <a:spLocks noGrp="1"/>
          </p:cNvSpPr>
          <p:nvPr>
            <p:ph sz="quarter" idx="10"/>
          </p:nvPr>
        </p:nvSpPr>
        <p:spPr>
          <a:xfrm>
            <a:off x="400051" y="3620530"/>
            <a:ext cx="8262035" cy="1433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3D1B66A-9B46-BFD6-6C2B-A720DD376FEC}"/>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485DB72F-E625-7DBB-9AF8-8F3E41809AC0}"/>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930844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Copy Slide 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00050" y="0"/>
            <a:ext cx="3977494" cy="6858000"/>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896786" y="3638127"/>
            <a:ext cx="6876114" cy="262116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FA4143CB-2275-A345-35F7-A66667B62B34}"/>
              </a:ext>
            </a:extLst>
          </p:cNvPr>
          <p:cNvSpPr>
            <a:spLocks noGrp="1"/>
          </p:cNvSpPr>
          <p:nvPr>
            <p:ph type="title"/>
          </p:nvPr>
        </p:nvSpPr>
        <p:spPr>
          <a:xfrm>
            <a:off x="4896786" y="2838240"/>
            <a:ext cx="6876113" cy="585627"/>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413B6F4C-D230-6F79-09E4-FCA42FDEBB1B}"/>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61366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Copy Slide 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7648489" y="-5133"/>
            <a:ext cx="4114800" cy="6858000"/>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3385023"/>
            <a:ext cx="6705601" cy="2791939"/>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562A8CB7-1636-F176-8DDD-2858A7D71F83}"/>
              </a:ext>
            </a:extLst>
          </p:cNvPr>
          <p:cNvSpPr>
            <a:spLocks noGrp="1"/>
          </p:cNvSpPr>
          <p:nvPr>
            <p:ph type="title"/>
          </p:nvPr>
        </p:nvSpPr>
        <p:spPr>
          <a:xfrm>
            <a:off x="400050" y="2585137"/>
            <a:ext cx="6705601" cy="585627"/>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2B48FA45-69B3-E10F-4965-69625762F06D}"/>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CA18315E-BBA4-E553-DF1F-7A65810517F9}"/>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53848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ght Copy Slide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6110237" y="802429"/>
            <a:ext cx="5670276" cy="5359831"/>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11487" y="1716559"/>
            <a:ext cx="5419470" cy="444570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B2C4B255-3827-7AF0-D878-9F2187477BCB}"/>
              </a:ext>
            </a:extLst>
          </p:cNvPr>
          <p:cNvSpPr>
            <a:spLocks noGrp="1"/>
          </p:cNvSpPr>
          <p:nvPr>
            <p:ph type="title"/>
          </p:nvPr>
        </p:nvSpPr>
        <p:spPr>
          <a:xfrm>
            <a:off x="400050" y="802429"/>
            <a:ext cx="5419470" cy="585627"/>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9D05F798-4ED8-6E7D-B30B-2EABF4EECDD7}"/>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8E2D471C-D745-1FA6-34C7-C845A243E320}"/>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182624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Light Copy Slide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00050" y="0"/>
            <a:ext cx="5695950" cy="6858000"/>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513224" y="1716559"/>
            <a:ext cx="5259675" cy="444570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B27BA557-BA09-9EC2-B2A7-0575C88F7D56}"/>
              </a:ext>
            </a:extLst>
          </p:cNvPr>
          <p:cNvSpPr>
            <a:spLocks noGrp="1"/>
          </p:cNvSpPr>
          <p:nvPr>
            <p:ph type="title"/>
          </p:nvPr>
        </p:nvSpPr>
        <p:spPr>
          <a:xfrm>
            <a:off x="6513224" y="802429"/>
            <a:ext cx="5259675" cy="585627"/>
          </a:xfrm>
        </p:spPr>
        <p:txBody>
          <a:bodyPr/>
          <a:lstStyle/>
          <a:p>
            <a:r>
              <a:rPr lang="en-US"/>
              <a:t>Click to edit Master title style</a:t>
            </a:r>
            <a:endParaRPr lang="en-GB"/>
          </a:p>
        </p:txBody>
      </p:sp>
    </p:spTree>
    <p:extLst>
      <p:ext uri="{BB962C8B-B14F-4D97-AF65-F5344CB8AC3E}">
        <p14:creationId xmlns:p14="http://schemas.microsoft.com/office/powerpoint/2010/main" val="3632269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ght Copy Slide 0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4678017" y="225288"/>
            <a:ext cx="7513983" cy="6632712"/>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385458"/>
            <a:ext cx="5126107" cy="3226502"/>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7C22F427-A54D-C748-44FF-F4E005BEC296}"/>
              </a:ext>
            </a:extLst>
          </p:cNvPr>
          <p:cNvSpPr>
            <a:spLocks noGrp="1"/>
          </p:cNvSpPr>
          <p:nvPr>
            <p:ph type="title"/>
          </p:nvPr>
        </p:nvSpPr>
        <p:spPr>
          <a:xfrm>
            <a:off x="400050" y="1471327"/>
            <a:ext cx="5126107" cy="585627"/>
          </a:xfr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6450CAE9-82DB-8BDB-FBD5-6C3B2E2BDF60}"/>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BE83147A-5B60-7B42-D559-9EDE71FB8674}"/>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32173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Copy Slide 0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0" y="225288"/>
            <a:ext cx="7513983" cy="6632712"/>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864191" y="2385458"/>
            <a:ext cx="4908710" cy="3226502"/>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A5D836E4-F8A7-E034-5614-F04632C6A335}"/>
              </a:ext>
            </a:extLst>
          </p:cNvPr>
          <p:cNvSpPr>
            <a:spLocks noGrp="1"/>
          </p:cNvSpPr>
          <p:nvPr>
            <p:ph type="title"/>
          </p:nvPr>
        </p:nvSpPr>
        <p:spPr>
          <a:xfrm>
            <a:off x="6864191" y="1471327"/>
            <a:ext cx="4908709" cy="585627"/>
          </a:xfrm>
        </p:spPr>
        <p:txBody>
          <a:bodyPr/>
          <a:lstStyle/>
          <a:p>
            <a:r>
              <a:rPr lang="en-US"/>
              <a:t>Click to edit Master title style</a:t>
            </a:r>
            <a:endParaRPr lang="en-GB"/>
          </a:p>
        </p:txBody>
      </p:sp>
    </p:spTree>
    <p:extLst>
      <p:ext uri="{BB962C8B-B14F-4D97-AF65-F5344CB8AC3E}">
        <p14:creationId xmlns:p14="http://schemas.microsoft.com/office/powerpoint/2010/main" val="2719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4" name="Picture 3" descr="A close-up of a colorful swirl&#10;&#10;AI-generated content may be incorrect.">
            <a:extLst>
              <a:ext uri="{FF2B5EF4-FFF2-40B4-BE49-F238E27FC236}">
                <a16:creationId xmlns:a16="http://schemas.microsoft.com/office/drawing/2014/main" id="{55389A56-7D89-7B84-D15B-78171D6FB1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86FA57EB-22A9-8A12-D4C3-FA95C63833CA}"/>
              </a:ext>
            </a:extLst>
          </p:cNvPr>
          <p:cNvSpPr>
            <a:spLocks noGrp="1" noRot="1" noMove="1" noResize="1" noEditPoints="1" noAdjustHandles="1" noChangeArrowheads="1" noChangeShapeType="1"/>
          </p:cNvSpPr>
          <p:nvPr userDrawn="1"/>
        </p:nvSpPr>
        <p:spPr>
          <a:xfrm>
            <a:off x="0" y="-1"/>
            <a:ext cx="12192000" cy="6858001"/>
          </a:xfrm>
          <a:prstGeom prst="rect">
            <a:avLst/>
          </a:prstGeom>
          <a:solidFill>
            <a:srgbClr val="10022F">
              <a:alpha val="4041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ChangeAspect="1"/>
          </p:cNvPicPr>
          <p:nvPr userDrawn="1"/>
        </p:nvPicPr>
        <p:blipFill>
          <a:blip r:embed="rId3"/>
          <a:srcRect t="11487" r="5646" b="11487"/>
          <a:stretch>
            <a:fillRect/>
          </a:stretch>
        </p:blipFill>
        <p:spPr>
          <a:xfrm>
            <a:off x="5789032" y="-1"/>
            <a:ext cx="6402968" cy="6858001"/>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1038225" y="3051425"/>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5540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ght Copy Slide 0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2763297" y="0"/>
            <a:ext cx="3186929" cy="6858000"/>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6533757" y="1158245"/>
            <a:ext cx="5239143" cy="454151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748BB7DC-C6A7-C23B-D40B-E90C7FF3E8C6}"/>
              </a:ext>
            </a:extLst>
          </p:cNvPr>
          <p:cNvSpPr>
            <a:spLocks noGrp="1"/>
          </p:cNvSpPr>
          <p:nvPr>
            <p:ph type="title"/>
          </p:nvPr>
        </p:nvSpPr>
        <p:spPr>
          <a:xfrm>
            <a:off x="400051" y="1158245"/>
            <a:ext cx="1962086" cy="4541510"/>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7C610180-031C-DF76-18DF-3B0ED42E2D9A}"/>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ABC72143-1118-B73E-51B3-4EF424E9E095}"/>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116300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ight Copy Slide 0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0F9D12-A363-E8E5-C398-DC92026C0387}"/>
              </a:ext>
            </a:extLst>
          </p:cNvPr>
          <p:cNvSpPr>
            <a:spLocks noGrp="1"/>
          </p:cNvSpPr>
          <p:nvPr>
            <p:ph type="pic" sz="quarter" idx="11"/>
          </p:nvPr>
        </p:nvSpPr>
        <p:spPr>
          <a:xfrm>
            <a:off x="6096000" y="0"/>
            <a:ext cx="3186929" cy="6858000"/>
          </a:xfrm>
          <a:prstGeom prst="rect">
            <a:avLst/>
          </a:prstGeom>
        </p:spPr>
        <p:txBody>
          <a:bodyPr/>
          <a:lstStyle/>
          <a:p>
            <a:r>
              <a:rPr lang="en-US"/>
              <a:t>Click icon to add picture</a:t>
            </a:r>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1158245"/>
            <a:ext cx="5182264" cy="4541510"/>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7" name="Title 6">
            <a:extLst>
              <a:ext uri="{FF2B5EF4-FFF2-40B4-BE49-F238E27FC236}">
                <a16:creationId xmlns:a16="http://schemas.microsoft.com/office/drawing/2014/main" id="{83A6736E-6CB7-96A2-625B-6B2D7DCD2D7E}"/>
              </a:ext>
            </a:extLst>
          </p:cNvPr>
          <p:cNvSpPr>
            <a:spLocks noGrp="1"/>
          </p:cNvSpPr>
          <p:nvPr>
            <p:ph type="title"/>
          </p:nvPr>
        </p:nvSpPr>
        <p:spPr>
          <a:xfrm>
            <a:off x="9720143" y="1158245"/>
            <a:ext cx="2071806" cy="4541510"/>
          </a:xfrm>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CB30085E-09E9-CD35-A896-556E666BE2C6}"/>
              </a:ext>
            </a:extLst>
          </p:cNvPr>
          <p:cNvSpPr>
            <a:spLocks noGrp="1"/>
          </p:cNvSpPr>
          <p:nvPr>
            <p:ph type="ftr" sz="quarter" idx="13"/>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A63BB20D-7910-0815-7E8A-52BC925C8FEA}"/>
              </a:ext>
            </a:extLst>
          </p:cNvPr>
          <p:cNvSpPr>
            <a:spLocks noGrp="1"/>
          </p:cNvSpPr>
          <p:nvPr>
            <p:ph type="sldNum" sz="quarter" idx="14"/>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774627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2733048"/>
            <a:ext cx="720569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8157681" y="1413224"/>
            <a:ext cx="3634268" cy="443277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7DADBF42-278D-0B4F-0650-5E219F747C5B}"/>
              </a:ext>
            </a:extLst>
          </p:cNvPr>
          <p:cNvSpPr>
            <a:spLocks noGrp="1"/>
          </p:cNvSpPr>
          <p:nvPr>
            <p:ph type="title"/>
          </p:nvPr>
        </p:nvSpPr>
        <p:spPr>
          <a:xfrm>
            <a:off x="400051" y="1413224"/>
            <a:ext cx="7205690" cy="585627"/>
          </a:xfrm>
        </p:spPr>
        <p:txBody>
          <a:bodyPr/>
          <a:lstStyle/>
          <a:p>
            <a:r>
              <a:rPr lang="en-US"/>
              <a:t>Click to edit Master title style</a:t>
            </a:r>
            <a:endParaRPr lang="en-GB"/>
          </a:p>
        </p:txBody>
      </p:sp>
      <p:sp>
        <p:nvSpPr>
          <p:cNvPr id="11" name="Text Placeholder 10">
            <a:extLst>
              <a:ext uri="{FF2B5EF4-FFF2-40B4-BE49-F238E27FC236}">
                <a16:creationId xmlns:a16="http://schemas.microsoft.com/office/drawing/2014/main" id="{96BE87BF-3BDF-5950-E31B-904C4015A4A0}"/>
              </a:ext>
            </a:extLst>
          </p:cNvPr>
          <p:cNvSpPr>
            <a:spLocks noGrp="1"/>
          </p:cNvSpPr>
          <p:nvPr>
            <p:ph type="body" sz="quarter" idx="15" hasCustomPrompt="1"/>
          </p:nvPr>
        </p:nvSpPr>
        <p:spPr>
          <a:xfrm>
            <a:off x="400024" y="2112963"/>
            <a:ext cx="7205690" cy="474662"/>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a:p>
            <a:pPr lvl="0"/>
            <a:endParaRPr lang="en-GB"/>
          </a:p>
        </p:txBody>
      </p:sp>
      <p:sp>
        <p:nvSpPr>
          <p:cNvPr id="2" name="Footer Placeholder 1">
            <a:extLst>
              <a:ext uri="{FF2B5EF4-FFF2-40B4-BE49-F238E27FC236}">
                <a16:creationId xmlns:a16="http://schemas.microsoft.com/office/drawing/2014/main" id="{6E69751F-B818-4086-29AB-75ED302D0BA2}"/>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642A15FE-0223-269D-D39A-45C0AA86784A}"/>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841701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xt Slide 01">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8157681" y="1413224"/>
            <a:ext cx="3634268" cy="4432771"/>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7DADBF42-278D-0B4F-0650-5E219F747C5B}"/>
              </a:ext>
            </a:extLst>
          </p:cNvPr>
          <p:cNvSpPr>
            <a:spLocks noGrp="1"/>
          </p:cNvSpPr>
          <p:nvPr>
            <p:ph type="title"/>
          </p:nvPr>
        </p:nvSpPr>
        <p:spPr>
          <a:xfrm>
            <a:off x="400051" y="1413224"/>
            <a:ext cx="7205690" cy="585627"/>
          </a:xfrm>
        </p:spPr>
        <p:txBody>
          <a:bodyPr/>
          <a:lstStyle/>
          <a:p>
            <a:r>
              <a:rPr lang="en-US"/>
              <a:t>Click to edit Master title style</a:t>
            </a:r>
            <a:endParaRPr lang="en-GB"/>
          </a:p>
        </p:txBody>
      </p:sp>
      <p:sp>
        <p:nvSpPr>
          <p:cNvPr id="6" name="SmartArt Placeholder 5">
            <a:extLst>
              <a:ext uri="{FF2B5EF4-FFF2-40B4-BE49-F238E27FC236}">
                <a16:creationId xmlns:a16="http://schemas.microsoft.com/office/drawing/2014/main" id="{2BA7ED59-33A2-905C-ECE5-37C2B7997FC7}"/>
              </a:ext>
            </a:extLst>
          </p:cNvPr>
          <p:cNvSpPr>
            <a:spLocks noGrp="1"/>
          </p:cNvSpPr>
          <p:nvPr>
            <p:ph type="dgm" sz="quarter" idx="15"/>
          </p:nvPr>
        </p:nvSpPr>
        <p:spPr>
          <a:xfrm>
            <a:off x="400025" y="2165350"/>
            <a:ext cx="7205690" cy="3681413"/>
          </a:xfrm>
        </p:spPr>
        <p:txBody>
          <a:bodyPr/>
          <a:lstStyle/>
          <a:p>
            <a:r>
              <a:rPr lang="en-US"/>
              <a:t>Click icon to add SmartArt graphic</a:t>
            </a:r>
            <a:endParaRPr lang="en-GB"/>
          </a:p>
        </p:txBody>
      </p:sp>
      <p:sp>
        <p:nvSpPr>
          <p:cNvPr id="2" name="Footer Placeholder 1">
            <a:extLst>
              <a:ext uri="{FF2B5EF4-FFF2-40B4-BE49-F238E27FC236}">
                <a16:creationId xmlns:a16="http://schemas.microsoft.com/office/drawing/2014/main" id="{F8698FC1-F565-E483-9A6A-748DCC60AF18}"/>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5" name="Slide Number Placeholder 4">
            <a:extLst>
              <a:ext uri="{FF2B5EF4-FFF2-40B4-BE49-F238E27FC236}">
                <a16:creationId xmlns:a16="http://schemas.microsoft.com/office/drawing/2014/main" id="{33FF8F61-5477-D2FA-0CB7-27AAB915FBFA}"/>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73181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733048"/>
            <a:ext cx="1138237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A2584D7B-77F2-A146-353D-E8970743956A}"/>
              </a:ext>
            </a:extLst>
          </p:cNvPr>
          <p:cNvSpPr>
            <a:spLocks noGrp="1"/>
          </p:cNvSpPr>
          <p:nvPr>
            <p:ph type="title"/>
          </p:nvPr>
        </p:nvSpPr>
        <p:spPr>
          <a:xfrm>
            <a:off x="400050" y="1413225"/>
            <a:ext cx="11382375" cy="585627"/>
          </a:xfrm>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8A6A7591-8328-F774-93FA-EE3C125DCB47}"/>
              </a:ext>
            </a:extLst>
          </p:cNvPr>
          <p:cNvSpPr>
            <a:spLocks noGrp="1"/>
          </p:cNvSpPr>
          <p:nvPr>
            <p:ph type="body" sz="quarter" idx="14" hasCustomPrompt="1"/>
          </p:nvPr>
        </p:nvSpPr>
        <p:spPr>
          <a:xfrm>
            <a:off x="400024" y="2130425"/>
            <a:ext cx="11382374" cy="438150"/>
          </a:xfrm>
        </p:spPr>
        <p:txBody>
          <a:bodyPr/>
          <a:lstStyle>
            <a:lvl1pPr marL="0" indent="0">
              <a:buNone/>
              <a:defRPr>
                <a:solidFill>
                  <a:srgbClr val="39AEA8"/>
                </a:solidFill>
              </a:defRPr>
            </a:lvl1pPr>
          </a:lstStyle>
          <a:p>
            <a:pPr lvl="0"/>
            <a:r>
              <a:rPr lang="en-GB"/>
              <a:t>Click to edit sub title</a:t>
            </a:r>
          </a:p>
        </p:txBody>
      </p:sp>
      <p:sp>
        <p:nvSpPr>
          <p:cNvPr id="2" name="Footer Placeholder 1">
            <a:extLst>
              <a:ext uri="{FF2B5EF4-FFF2-40B4-BE49-F238E27FC236}">
                <a16:creationId xmlns:a16="http://schemas.microsoft.com/office/drawing/2014/main" id="{93CC8B84-3FA6-B18E-8103-20B0D8C1841A}"/>
              </a:ext>
            </a:extLst>
          </p:cNvPr>
          <p:cNvSpPr>
            <a:spLocks noGrp="1"/>
          </p:cNvSpPr>
          <p:nvPr>
            <p:ph type="ftr" sz="quarter" idx="15"/>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1BA04028-0EFD-CB16-90A1-79EC9CB222B9}"/>
              </a:ext>
            </a:extLst>
          </p:cNvPr>
          <p:cNvSpPr>
            <a:spLocks noGrp="1"/>
          </p:cNvSpPr>
          <p:nvPr>
            <p:ph type="sldNum" sz="quarter" idx="16"/>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921400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0" y="2733048"/>
            <a:ext cx="5271286"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13" name="Text Placeholder 12">
            <a:extLst>
              <a:ext uri="{FF2B5EF4-FFF2-40B4-BE49-F238E27FC236}">
                <a16:creationId xmlns:a16="http://schemas.microsoft.com/office/drawing/2014/main" id="{85E8CF7A-FA61-BB8C-8929-8F7AFFB079D7}"/>
              </a:ext>
            </a:extLst>
          </p:cNvPr>
          <p:cNvSpPr>
            <a:spLocks noGrp="1"/>
          </p:cNvSpPr>
          <p:nvPr>
            <p:ph type="body" sz="quarter" idx="15" hasCustomPrompt="1"/>
          </p:nvPr>
        </p:nvSpPr>
        <p:spPr>
          <a:xfrm>
            <a:off x="6354005" y="2733048"/>
            <a:ext cx="542842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B89A5E6F-7AA2-BF79-5EEB-D2F6B390F7BF}"/>
              </a:ext>
            </a:extLst>
          </p:cNvPr>
          <p:cNvSpPr>
            <a:spLocks noGrp="1"/>
          </p:cNvSpPr>
          <p:nvPr>
            <p:ph type="title"/>
          </p:nvPr>
        </p:nvSpPr>
        <p:spPr>
          <a:xfrm>
            <a:off x="400050" y="1413225"/>
            <a:ext cx="5271286" cy="585627"/>
          </a:xfrm>
        </p:spPr>
        <p:txBody>
          <a:bodyPr/>
          <a:lstStyle/>
          <a:p>
            <a:r>
              <a:rPr lang="en-US"/>
              <a:t>Click to edit Master title style</a:t>
            </a:r>
            <a:endParaRPr lang="en-GB"/>
          </a:p>
        </p:txBody>
      </p:sp>
      <p:sp>
        <p:nvSpPr>
          <p:cNvPr id="6" name="Title 2">
            <a:extLst>
              <a:ext uri="{FF2B5EF4-FFF2-40B4-BE49-F238E27FC236}">
                <a16:creationId xmlns:a16="http://schemas.microsoft.com/office/drawing/2014/main" id="{7E60981B-CC7B-ADB9-2B05-1E6A7CE4B5EE}"/>
              </a:ext>
            </a:extLst>
          </p:cNvPr>
          <p:cNvSpPr txBox="1">
            <a:spLocks/>
          </p:cNvSpPr>
          <p:nvPr userDrawn="1"/>
        </p:nvSpPr>
        <p:spPr>
          <a:xfrm>
            <a:off x="6354005" y="1413225"/>
            <a:ext cx="5428420" cy="585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5D9AE032-EA95-D2A4-B6D0-32A401D4281F}"/>
              </a:ext>
            </a:extLst>
          </p:cNvPr>
          <p:cNvSpPr>
            <a:spLocks noGrp="1"/>
          </p:cNvSpPr>
          <p:nvPr>
            <p:ph type="body" sz="quarter" idx="17" hasCustomPrompt="1"/>
          </p:nvPr>
        </p:nvSpPr>
        <p:spPr>
          <a:xfrm>
            <a:off x="400023" y="2130425"/>
            <a:ext cx="5271286"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p:txBody>
      </p:sp>
      <p:sp>
        <p:nvSpPr>
          <p:cNvPr id="16" name="Text Placeholder 9">
            <a:extLst>
              <a:ext uri="{FF2B5EF4-FFF2-40B4-BE49-F238E27FC236}">
                <a16:creationId xmlns:a16="http://schemas.microsoft.com/office/drawing/2014/main" id="{7F473704-6AFB-B668-BAA9-A836523A44B7}"/>
              </a:ext>
            </a:extLst>
          </p:cNvPr>
          <p:cNvSpPr>
            <a:spLocks noGrp="1"/>
          </p:cNvSpPr>
          <p:nvPr>
            <p:ph type="body" sz="quarter" idx="18" hasCustomPrompt="1"/>
          </p:nvPr>
        </p:nvSpPr>
        <p:spPr>
          <a:xfrm>
            <a:off x="6354005" y="2130425"/>
            <a:ext cx="5428420"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GB"/>
              <a:t>Click to edit sub title</a:t>
            </a:r>
          </a:p>
        </p:txBody>
      </p:sp>
      <p:sp>
        <p:nvSpPr>
          <p:cNvPr id="2" name="Footer Placeholder 1">
            <a:extLst>
              <a:ext uri="{FF2B5EF4-FFF2-40B4-BE49-F238E27FC236}">
                <a16:creationId xmlns:a16="http://schemas.microsoft.com/office/drawing/2014/main" id="{7610865A-9FE6-0435-16AB-BCC01677FF53}"/>
              </a:ext>
            </a:extLst>
          </p:cNvPr>
          <p:cNvSpPr>
            <a:spLocks noGrp="1"/>
          </p:cNvSpPr>
          <p:nvPr>
            <p:ph type="ftr" sz="quarter" idx="19"/>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BD0722DD-B346-C693-0640-28ABF878CAD3}"/>
              </a:ext>
            </a:extLst>
          </p:cNvPr>
          <p:cNvSpPr>
            <a:spLocks noGrp="1"/>
          </p:cNvSpPr>
          <p:nvPr>
            <p:ph type="sldNum" sz="quarter" idx="20"/>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91638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Slide 0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6359702" y="2"/>
            <a:ext cx="5832297"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51" y="2733048"/>
            <a:ext cx="5271285"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6890252" y="1413224"/>
            <a:ext cx="4891846"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7" name="Title 6">
            <a:extLst>
              <a:ext uri="{FF2B5EF4-FFF2-40B4-BE49-F238E27FC236}">
                <a16:creationId xmlns:a16="http://schemas.microsoft.com/office/drawing/2014/main" id="{0F329ACC-F9F1-78CF-B96A-B6F8C9E351EC}"/>
              </a:ext>
            </a:extLst>
          </p:cNvPr>
          <p:cNvSpPr>
            <a:spLocks noGrp="1"/>
          </p:cNvSpPr>
          <p:nvPr>
            <p:ph type="title"/>
          </p:nvPr>
        </p:nvSpPr>
        <p:spPr>
          <a:xfrm>
            <a:off x="400051" y="1413224"/>
            <a:ext cx="5271284"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369616BC-F09A-846E-B4A7-0F95B8054990}"/>
              </a:ext>
            </a:extLst>
          </p:cNvPr>
          <p:cNvSpPr>
            <a:spLocks noGrp="1"/>
          </p:cNvSpPr>
          <p:nvPr>
            <p:ph type="body" sz="quarter" idx="15" hasCustomPrompt="1"/>
          </p:nvPr>
        </p:nvSpPr>
        <p:spPr>
          <a:xfrm>
            <a:off x="400025" y="2130425"/>
            <a:ext cx="5271284" cy="438150"/>
          </a:xfrm>
        </p:spPr>
        <p:txBody>
          <a:bodyPr/>
          <a:lstStyle>
            <a:lvl1pPr marL="0" indent="0">
              <a:buNone/>
              <a:defRPr>
                <a:solidFill>
                  <a:srgbClr val="39AEA8"/>
                </a:solidFill>
              </a:defRPr>
            </a:lvl1pPr>
          </a:lstStyle>
          <a:p>
            <a:pPr lvl="0"/>
            <a:r>
              <a:rPr lang="en-US"/>
              <a:t>Click to edit sub title</a:t>
            </a:r>
            <a:endParaRPr lang="en-GB"/>
          </a:p>
        </p:txBody>
      </p:sp>
      <p:sp>
        <p:nvSpPr>
          <p:cNvPr id="6" name="Footer Placeholder 5">
            <a:extLst>
              <a:ext uri="{FF2B5EF4-FFF2-40B4-BE49-F238E27FC236}">
                <a16:creationId xmlns:a16="http://schemas.microsoft.com/office/drawing/2014/main" id="{91481BE2-3CA7-E396-45B8-ABD046417E2B}"/>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8" name="Slide Number Placeholder 7">
            <a:extLst>
              <a:ext uri="{FF2B5EF4-FFF2-40B4-BE49-F238E27FC236}">
                <a16:creationId xmlns:a16="http://schemas.microsoft.com/office/drawing/2014/main" id="{D807C1A8-BCFE-FF5E-E8F1-89871A91537C}"/>
              </a:ext>
            </a:extLst>
          </p:cNvPr>
          <p:cNvSpPr>
            <a:spLocks noGrp="1"/>
          </p:cNvSpPr>
          <p:nvPr>
            <p:ph type="sldNum" sz="quarter" idx="17"/>
          </p:nvPr>
        </p:nvSpPr>
        <p:spPr/>
        <p:txBody>
          <a:bodyPr/>
          <a:lstStyle/>
          <a:p>
            <a:fld id="{6AEC6B36-D37C-41DD-A897-83DE1B6520D3}" type="slidenum">
              <a:rPr lang="en-GB" smtClean="0"/>
              <a:pPr/>
              <a:t>‹#›</a:t>
            </a:fld>
            <a:endParaRPr lang="en-GB"/>
          </a:p>
        </p:txBody>
      </p:sp>
      <p:pic>
        <p:nvPicPr>
          <p:cNvPr id="2" name="Picture 1">
            <a:extLst>
              <a:ext uri="{FF2B5EF4-FFF2-40B4-BE49-F238E27FC236}">
                <a16:creationId xmlns:a16="http://schemas.microsoft.com/office/drawing/2014/main" id="{FE55DF92-80BB-0270-1735-24A7C482A9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65771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1" y="2"/>
            <a:ext cx="390418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434449" y="2733048"/>
            <a:ext cx="7357500"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400051" y="1413224"/>
            <a:ext cx="2713020"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Title 7">
            <a:extLst>
              <a:ext uri="{FF2B5EF4-FFF2-40B4-BE49-F238E27FC236}">
                <a16:creationId xmlns:a16="http://schemas.microsoft.com/office/drawing/2014/main" id="{1D3F16E8-BB39-104F-B651-36BE9C8FD439}"/>
              </a:ext>
            </a:extLst>
          </p:cNvPr>
          <p:cNvSpPr>
            <a:spLocks noGrp="1"/>
          </p:cNvSpPr>
          <p:nvPr>
            <p:ph type="title"/>
          </p:nvPr>
        </p:nvSpPr>
        <p:spPr>
          <a:xfrm>
            <a:off x="4434449" y="1413224"/>
            <a:ext cx="7357500" cy="585627"/>
          </a:xfr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39E80646-508F-F8B1-61C5-1AA0B0F68F61}"/>
              </a:ext>
            </a:extLst>
          </p:cNvPr>
          <p:cNvSpPr>
            <a:spLocks noGrp="1"/>
          </p:cNvSpPr>
          <p:nvPr>
            <p:ph type="body" sz="quarter" idx="15" hasCustomPrompt="1"/>
          </p:nvPr>
        </p:nvSpPr>
        <p:spPr>
          <a:xfrm>
            <a:off x="4433887" y="2130425"/>
            <a:ext cx="7357499" cy="438150"/>
          </a:xfrm>
        </p:spPr>
        <p:txBody>
          <a:bodyPr/>
          <a:lstStyle>
            <a:lvl1pPr marL="0" indent="0">
              <a:buNone/>
              <a:defRPr>
                <a:solidFill>
                  <a:srgbClr val="39AEA8"/>
                </a:solidFill>
              </a:defRPr>
            </a:lvl1pPr>
          </a:lstStyle>
          <a:p>
            <a:pPr lvl="0"/>
            <a:r>
              <a:rPr lang="en-US"/>
              <a:t>Click to edit sub title</a:t>
            </a:r>
            <a:endParaRPr lang="en-GB"/>
          </a:p>
        </p:txBody>
      </p:sp>
      <p:sp>
        <p:nvSpPr>
          <p:cNvPr id="6" name="Slide Number Placeholder 5">
            <a:extLst>
              <a:ext uri="{FF2B5EF4-FFF2-40B4-BE49-F238E27FC236}">
                <a16:creationId xmlns:a16="http://schemas.microsoft.com/office/drawing/2014/main" id="{6791211C-B78D-350F-4813-4A2252213691}"/>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001992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 Slide 0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DCDEA-2213-4379-FE54-29BAF991053B}"/>
              </a:ext>
            </a:extLst>
          </p:cNvPr>
          <p:cNvSpPr>
            <a:spLocks noGrp="1" noRot="1" noMove="1" noResize="1" noEditPoints="1" noAdjustHandles="1" noChangeArrowheads="1" noChangeShapeType="1"/>
          </p:cNvSpPr>
          <p:nvPr userDrawn="1"/>
        </p:nvSpPr>
        <p:spPr>
          <a:xfrm>
            <a:off x="1" y="2"/>
            <a:ext cx="390418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19EB7525-6467-8471-AE80-D15D24783106}"/>
              </a:ext>
            </a:extLst>
          </p:cNvPr>
          <p:cNvSpPr>
            <a:spLocks noGrp="1"/>
          </p:cNvSpPr>
          <p:nvPr>
            <p:ph type="body" sz="quarter" idx="14" hasCustomPrompt="1"/>
          </p:nvPr>
        </p:nvSpPr>
        <p:spPr>
          <a:xfrm>
            <a:off x="419101" y="1413224"/>
            <a:ext cx="2693970" cy="4432771"/>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Title 7">
            <a:extLst>
              <a:ext uri="{FF2B5EF4-FFF2-40B4-BE49-F238E27FC236}">
                <a16:creationId xmlns:a16="http://schemas.microsoft.com/office/drawing/2014/main" id="{1D3F16E8-BB39-104F-B651-36BE9C8FD439}"/>
              </a:ext>
            </a:extLst>
          </p:cNvPr>
          <p:cNvSpPr>
            <a:spLocks noGrp="1"/>
          </p:cNvSpPr>
          <p:nvPr>
            <p:ph type="title"/>
          </p:nvPr>
        </p:nvSpPr>
        <p:spPr>
          <a:xfrm>
            <a:off x="4434449" y="1413224"/>
            <a:ext cx="7357501" cy="585627"/>
          </a:xfrm>
        </p:spPr>
        <p:txBody>
          <a:bodyPr/>
          <a:lstStyle/>
          <a:p>
            <a:r>
              <a:rPr lang="en-US"/>
              <a:t>Click to edit Master title style</a:t>
            </a:r>
            <a:endParaRPr lang="en-GB"/>
          </a:p>
        </p:txBody>
      </p:sp>
      <p:sp>
        <p:nvSpPr>
          <p:cNvPr id="6" name="SmartArt Placeholder 5">
            <a:extLst>
              <a:ext uri="{FF2B5EF4-FFF2-40B4-BE49-F238E27FC236}">
                <a16:creationId xmlns:a16="http://schemas.microsoft.com/office/drawing/2014/main" id="{754812DE-9CFF-1CA1-714A-3D6BC559930D}"/>
              </a:ext>
            </a:extLst>
          </p:cNvPr>
          <p:cNvSpPr>
            <a:spLocks noGrp="1"/>
          </p:cNvSpPr>
          <p:nvPr>
            <p:ph type="dgm" sz="quarter" idx="15"/>
          </p:nvPr>
        </p:nvSpPr>
        <p:spPr>
          <a:xfrm>
            <a:off x="4433888" y="2122488"/>
            <a:ext cx="7358828" cy="3724275"/>
          </a:xfrm>
        </p:spPr>
        <p:txBody>
          <a:bodyPr/>
          <a:lstStyle/>
          <a:p>
            <a:r>
              <a:rPr lang="en-US"/>
              <a:t>Click icon to add SmartArt graphic</a:t>
            </a:r>
            <a:endParaRPr lang="en-GB"/>
          </a:p>
        </p:txBody>
      </p:sp>
      <p:sp>
        <p:nvSpPr>
          <p:cNvPr id="5" name="Slide Number Placeholder 4">
            <a:extLst>
              <a:ext uri="{FF2B5EF4-FFF2-40B4-BE49-F238E27FC236}">
                <a16:creationId xmlns:a16="http://schemas.microsoft.com/office/drawing/2014/main" id="{09F47CBD-84CB-F08C-6DD0-6F87752E2DE6}"/>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718146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Slide 07">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3553A3D-CB5A-3A85-4FA6-58E7D91A43A1}"/>
              </a:ext>
            </a:extLst>
          </p:cNvPr>
          <p:cNvSpPr>
            <a:spLocks noGrp="1"/>
          </p:cNvSpPr>
          <p:nvPr>
            <p:ph type="body" sz="quarter" idx="12" hasCustomPrompt="1"/>
          </p:nvPr>
        </p:nvSpPr>
        <p:spPr>
          <a:xfrm>
            <a:off x="400025" y="2733048"/>
            <a:ext cx="5695976"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3" name="Text Placeholder 12">
            <a:extLst>
              <a:ext uri="{FF2B5EF4-FFF2-40B4-BE49-F238E27FC236}">
                <a16:creationId xmlns:a16="http://schemas.microsoft.com/office/drawing/2014/main" id="{BAB59C87-B1B7-05B1-6B10-69C44A26A152}"/>
              </a:ext>
            </a:extLst>
          </p:cNvPr>
          <p:cNvSpPr>
            <a:spLocks noGrp="1"/>
          </p:cNvSpPr>
          <p:nvPr>
            <p:ph type="body" sz="quarter" idx="14" hasCustomPrompt="1"/>
          </p:nvPr>
        </p:nvSpPr>
        <p:spPr>
          <a:xfrm>
            <a:off x="6287784" y="2733047"/>
            <a:ext cx="5485091" cy="3112948"/>
          </a:xfrm>
          <a:prstGeom prst="rect">
            <a:avLst/>
          </a:prstGeom>
        </p:spPr>
        <p:txBody>
          <a:bodyPr/>
          <a:lstStyle>
            <a:lvl1pPr marL="0" indent="0">
              <a:buNone/>
              <a:defRPr sz="1400" b="0" i="0">
                <a:solidFill>
                  <a:srgbClr val="0D002E"/>
                </a:solidFill>
                <a:latin typeface="Degular Display Light" panose="020B0404050503060204" pitchFamily="34" charset="77"/>
              </a:defRPr>
            </a:lvl1pPr>
          </a:lstStyle>
          <a:p>
            <a:pPr lvl="0"/>
            <a:r>
              <a:rPr lang="en-US"/>
              <a:t>Body copy to go here</a:t>
            </a:r>
          </a:p>
        </p:txBody>
      </p:sp>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1" y="1423091"/>
            <a:ext cx="11372850" cy="585627"/>
          </a:xfrm>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9DB6A4A5-06A7-5247-5C09-4D32BB5CBD04}"/>
              </a:ext>
            </a:extLst>
          </p:cNvPr>
          <p:cNvSpPr>
            <a:spLocks noGrp="1"/>
          </p:cNvSpPr>
          <p:nvPr>
            <p:ph type="body" sz="quarter" idx="15" hasCustomPrompt="1"/>
          </p:nvPr>
        </p:nvSpPr>
        <p:spPr>
          <a:xfrm>
            <a:off x="400025" y="2130425"/>
            <a:ext cx="11372850" cy="4381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solidFill>
                  <a:srgbClr val="39AEA8"/>
                </a:solidFill>
              </a:defRPr>
            </a:lvl1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Click to edit sub title</a:t>
            </a:r>
            <a:endParaRPr lang="en-GB"/>
          </a:p>
        </p:txBody>
      </p:sp>
      <p:sp>
        <p:nvSpPr>
          <p:cNvPr id="2" name="Footer Placeholder 1">
            <a:extLst>
              <a:ext uri="{FF2B5EF4-FFF2-40B4-BE49-F238E27FC236}">
                <a16:creationId xmlns:a16="http://schemas.microsoft.com/office/drawing/2014/main" id="{6D5122C8-EF42-7FB9-DC47-FCCA84F1983A}"/>
              </a:ext>
            </a:extLst>
          </p:cNvPr>
          <p:cNvSpPr>
            <a:spLocks noGrp="1"/>
          </p:cNvSpPr>
          <p:nvPr>
            <p:ph type="ftr" sz="quarter" idx="16"/>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BA4FD3D8-344B-0C02-5196-1E6B4463D7E9}"/>
              </a:ext>
            </a:extLst>
          </p:cNvPr>
          <p:cNvSpPr>
            <a:spLocks noGrp="1"/>
          </p:cNvSpPr>
          <p:nvPr>
            <p:ph type="sldNum" sz="quarter" idx="17"/>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26328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6" name="Picture 5" descr="A close up of a blue and green wave&#10;&#10;AI-generated content may be incorrect.">
            <a:extLst>
              <a:ext uri="{FF2B5EF4-FFF2-40B4-BE49-F238E27FC236}">
                <a16:creationId xmlns:a16="http://schemas.microsoft.com/office/drawing/2014/main" id="{E42606F1-C3B5-5741-9648-2E5CE8B175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sp>
        <p:nvSpPr>
          <p:cNvPr id="5" name="Rectangle 4">
            <a:extLst>
              <a:ext uri="{FF2B5EF4-FFF2-40B4-BE49-F238E27FC236}">
                <a16:creationId xmlns:a16="http://schemas.microsoft.com/office/drawing/2014/main" id="{86FA57EB-22A9-8A12-D4C3-FA95C63833CA}"/>
              </a:ext>
            </a:extLst>
          </p:cNvPr>
          <p:cNvSpPr>
            <a:spLocks/>
          </p:cNvSpPr>
          <p:nvPr userDrawn="1"/>
        </p:nvSpPr>
        <p:spPr>
          <a:xfrm>
            <a:off x="0" y="1"/>
            <a:ext cx="12192000" cy="6858000"/>
          </a:xfrm>
          <a:prstGeom prst="rect">
            <a:avLst/>
          </a:prstGeom>
          <a:solidFill>
            <a:srgbClr val="10022F">
              <a:alpha val="4041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t="11487" r="5646" b="11487"/>
          <a:stretch>
            <a:fillRect/>
          </a:stretch>
        </p:blipFill>
        <p:spPr>
          <a:xfrm>
            <a:off x="5789032" y="-1"/>
            <a:ext cx="6402968" cy="6858001"/>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1038225" y="3051425"/>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836097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7FCF3D-6F9A-4C08-11C6-EFECB44E5527}"/>
              </a:ext>
            </a:extLst>
          </p:cNvPr>
          <p:cNvPicPr>
            <a:picLocks noChangeAspect="1"/>
          </p:cNvPicPr>
          <p:nvPr userDrawn="1"/>
        </p:nvPicPr>
        <p:blipFill>
          <a:blip r:embed="rId2"/>
          <a:srcRect/>
          <a:stretch/>
        </p:blipFill>
        <p:spPr>
          <a:xfrm>
            <a:off x="5789032" y="-1022771"/>
            <a:ext cx="6786136" cy="8903540"/>
          </a:xfrm>
          <a:prstGeom prst="rect">
            <a:avLst/>
          </a:prstGeom>
        </p:spPr>
      </p:pic>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099BDA-1DEC-96C6-3816-52B91FE33ED8}"/>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l="206" r="28"/>
          <a:stretch>
            <a:fillRect/>
          </a:stretch>
        </p:blipFill>
        <p:spPr>
          <a:xfrm>
            <a:off x="0" y="1"/>
            <a:ext cx="7450120" cy="6857999"/>
          </a:xfrm>
          <a:prstGeom prst="rect">
            <a:avLst/>
          </a:prstGeom>
        </p:spPr>
      </p:pic>
      <p:pic>
        <p:nvPicPr>
          <p:cNvPr id="4" name="Picture 3">
            <a:extLst>
              <a:ext uri="{FF2B5EF4-FFF2-40B4-BE49-F238E27FC236}">
                <a16:creationId xmlns:a16="http://schemas.microsoft.com/office/drawing/2014/main" id="{66CFDDCC-2A6D-72C6-6479-2055482FB952}"/>
              </a:ext>
            </a:extLst>
          </p:cNvPr>
          <p:cNvPicPr>
            <a:picLocks noGrp="1" noRot="1" noChangeAspect="1" noMove="1" noResize="1" noEditPoints="1" noAdjustHandles="1" noChangeArrowheads="1" noChangeShapeType="1" noCrop="1"/>
          </p:cNvPicPr>
          <p:nvPr userDrawn="1"/>
        </p:nvPicPr>
        <p:blipFill>
          <a:blip r:embed="rId2">
            <a:alphaModFix amt="41000"/>
          </a:blip>
          <a:srcRect t="11207" r="4508" b="8729"/>
          <a:stretch>
            <a:fillRect/>
          </a:stretch>
        </p:blipFill>
        <p:spPr>
          <a:xfrm>
            <a:off x="5957713" y="1"/>
            <a:ext cx="6234287" cy="6857998"/>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pic>
        <p:nvPicPr>
          <p:cNvPr id="6" name="Picture 5">
            <a:extLst>
              <a:ext uri="{FF2B5EF4-FFF2-40B4-BE49-F238E27FC236}">
                <a16:creationId xmlns:a16="http://schemas.microsoft.com/office/drawing/2014/main" id="{FB1AAED0-F227-E441-3A98-A3B5D04B0CC0}"/>
              </a:ext>
            </a:extLst>
          </p:cNvPr>
          <p:cNvPicPr>
            <a:picLocks noChangeAspect="1"/>
          </p:cNvPicPr>
          <p:nvPr userDrawn="1"/>
        </p:nvPicPr>
        <p:blipFill>
          <a:blip r:embed="rId5"/>
          <a:stretch>
            <a:fillRect/>
          </a:stretch>
        </p:blipFill>
        <p:spPr>
          <a:xfrm>
            <a:off x="8217260" y="2185234"/>
            <a:ext cx="209550" cy="107950"/>
          </a:xfrm>
          <a:prstGeom prst="rect">
            <a:avLst/>
          </a:prstGeom>
        </p:spPr>
      </p:pic>
      <p:pic>
        <p:nvPicPr>
          <p:cNvPr id="7" name="Picture 6">
            <a:extLst>
              <a:ext uri="{FF2B5EF4-FFF2-40B4-BE49-F238E27FC236}">
                <a16:creationId xmlns:a16="http://schemas.microsoft.com/office/drawing/2014/main" id="{FC5DCD87-058C-7099-0F4A-45DF11B3A309}"/>
              </a:ext>
            </a:extLst>
          </p:cNvPr>
          <p:cNvPicPr>
            <a:picLocks noChangeAspect="1"/>
          </p:cNvPicPr>
          <p:nvPr userDrawn="1"/>
        </p:nvPicPr>
        <p:blipFill>
          <a:blip r:embed="rId5"/>
          <a:stretch>
            <a:fillRect/>
          </a:stretch>
        </p:blipFill>
        <p:spPr>
          <a:xfrm rot="10800000">
            <a:off x="8217260" y="4922679"/>
            <a:ext cx="209550" cy="107950"/>
          </a:xfrm>
          <a:prstGeom prst="rect">
            <a:avLst/>
          </a:prstGeom>
        </p:spPr>
      </p:pic>
      <p:sp>
        <p:nvSpPr>
          <p:cNvPr id="9" name="Text Placeholder 12">
            <a:extLst>
              <a:ext uri="{FF2B5EF4-FFF2-40B4-BE49-F238E27FC236}">
                <a16:creationId xmlns:a16="http://schemas.microsoft.com/office/drawing/2014/main" id="{663817E9-2B24-34C7-9FC8-14CE1B4ED37E}"/>
              </a:ext>
            </a:extLst>
          </p:cNvPr>
          <p:cNvSpPr>
            <a:spLocks noGrp="1"/>
          </p:cNvSpPr>
          <p:nvPr>
            <p:ph type="body" sz="quarter" idx="12" hasCustomPrompt="1"/>
          </p:nvPr>
        </p:nvSpPr>
        <p:spPr>
          <a:xfrm>
            <a:off x="8217261" y="2537718"/>
            <a:ext cx="3207602" cy="1627708"/>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Quote text to go here</a:t>
            </a:r>
          </a:p>
        </p:txBody>
      </p:sp>
      <p:sp>
        <p:nvSpPr>
          <p:cNvPr id="10" name="Text Placeholder 12">
            <a:extLst>
              <a:ext uri="{FF2B5EF4-FFF2-40B4-BE49-F238E27FC236}">
                <a16:creationId xmlns:a16="http://schemas.microsoft.com/office/drawing/2014/main" id="{09B0AC4E-8DCC-A037-0839-0A9D9725F46B}"/>
              </a:ext>
            </a:extLst>
          </p:cNvPr>
          <p:cNvSpPr>
            <a:spLocks noGrp="1"/>
          </p:cNvSpPr>
          <p:nvPr>
            <p:ph type="body" sz="quarter" idx="13" hasCustomPrompt="1"/>
          </p:nvPr>
        </p:nvSpPr>
        <p:spPr>
          <a:xfrm>
            <a:off x="8217260" y="4301979"/>
            <a:ext cx="3207602" cy="454956"/>
          </a:xfrm>
          <a:prstGeom prst="rect">
            <a:avLst/>
          </a:prstGeom>
        </p:spPr>
        <p:txBody>
          <a:bodyPr/>
          <a:lstStyle>
            <a:lvl1pPr marL="0" indent="0">
              <a:buNone/>
              <a:defRPr sz="1400" b="0" i="0">
                <a:solidFill>
                  <a:srgbClr val="2FAAA4"/>
                </a:solidFill>
                <a:latin typeface="Degular Display Light" panose="020B0404050503060204" pitchFamily="34" charset="77"/>
              </a:defRPr>
            </a:lvl1pPr>
          </a:lstStyle>
          <a:p>
            <a:pPr lvl="0"/>
            <a:r>
              <a:rPr lang="en-US"/>
              <a:t>Quote name to go here</a:t>
            </a:r>
          </a:p>
        </p:txBody>
      </p:sp>
      <p:sp>
        <p:nvSpPr>
          <p:cNvPr id="11" name="Title 10">
            <a:extLst>
              <a:ext uri="{FF2B5EF4-FFF2-40B4-BE49-F238E27FC236}">
                <a16:creationId xmlns:a16="http://schemas.microsoft.com/office/drawing/2014/main" id="{6CBA9F27-DF93-2730-DB3D-D165FD410038}"/>
              </a:ext>
            </a:extLst>
          </p:cNvPr>
          <p:cNvSpPr>
            <a:spLocks noGrp="1"/>
          </p:cNvSpPr>
          <p:nvPr>
            <p:ph type="title"/>
          </p:nvPr>
        </p:nvSpPr>
        <p:spPr>
          <a:xfrm>
            <a:off x="934766" y="1939823"/>
            <a:ext cx="5229225" cy="597894"/>
          </a:xfrm>
        </p:spPr>
        <p:txBody>
          <a:bodyPr/>
          <a:lstStyle>
            <a:lvl1pPr>
              <a:defRPr>
                <a:solidFill>
                  <a:schemeClr val="bg1"/>
                </a:solidFill>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C440A32C-ED75-7111-D9CA-321013D71E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3461250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dustries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C05CB9-8673-DF25-FE62-A6AF1D64987E}"/>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12" name="Rectangle 11">
            <a:extLst>
              <a:ext uri="{FF2B5EF4-FFF2-40B4-BE49-F238E27FC236}">
                <a16:creationId xmlns:a16="http://schemas.microsoft.com/office/drawing/2014/main" id="{B5E63F8B-82FE-14E5-AD5A-E256CFCBF1A1}"/>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0F122DC-5DF6-677A-A709-A4A487677B74}"/>
              </a:ext>
            </a:extLst>
          </p:cNvPr>
          <p:cNvPicPr>
            <a:picLocks noGrp="1" noRot="1" noChangeAspect="1" noMove="1" noResize="1" noEditPoints="1" noAdjustHandles="1" noChangeArrowheads="1" noChangeShapeType="1" noCrop="1"/>
          </p:cNvPicPr>
          <p:nvPr userDrawn="1"/>
        </p:nvPicPr>
        <p:blipFill>
          <a:blip r:embed="rId3">
            <a:alphaModFix amt="51000"/>
          </a:blip>
          <a:srcRect t="12285" r="10170" b="10689"/>
          <a:stretch>
            <a:fillRect/>
          </a:stretch>
        </p:blipFill>
        <p:spPr>
          <a:xfrm>
            <a:off x="6096000" y="0"/>
            <a:ext cx="6096000" cy="6857998"/>
          </a:xfrm>
          <a:prstGeom prst="rect">
            <a:avLst/>
          </a:prstGeom>
        </p:spPr>
      </p:pic>
      <p:cxnSp>
        <p:nvCxnSpPr>
          <p:cNvPr id="19" name="Straight Connector 18">
            <a:extLst>
              <a:ext uri="{FF2B5EF4-FFF2-40B4-BE49-F238E27FC236}">
                <a16:creationId xmlns:a16="http://schemas.microsoft.com/office/drawing/2014/main" id="{3C7C9EC4-3082-01E2-1DAE-3F106152BF72}"/>
              </a:ext>
            </a:extLst>
          </p:cNvPr>
          <p:cNvCxnSpPr/>
          <p:nvPr userDrawn="1"/>
        </p:nvCxnSpPr>
        <p:spPr>
          <a:xfrm>
            <a:off x="800806"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30F2857-07BC-3C96-C51B-E2F93E73088E}"/>
              </a:ext>
            </a:extLst>
          </p:cNvPr>
          <p:cNvCxnSpPr/>
          <p:nvPr userDrawn="1"/>
        </p:nvCxnSpPr>
        <p:spPr>
          <a:xfrm>
            <a:off x="2555867"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EE4352D-9DF6-1081-AFD2-4CB57F706FBB}"/>
              </a:ext>
            </a:extLst>
          </p:cNvPr>
          <p:cNvCxnSpPr/>
          <p:nvPr userDrawn="1"/>
        </p:nvCxnSpPr>
        <p:spPr>
          <a:xfrm>
            <a:off x="4310928"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8F365D4-34D2-581E-7F48-19AE888539B4}"/>
              </a:ext>
            </a:extLst>
          </p:cNvPr>
          <p:cNvCxnSpPr/>
          <p:nvPr userDrawn="1"/>
        </p:nvCxnSpPr>
        <p:spPr>
          <a:xfrm>
            <a:off x="6065989"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6861D5C-A0E3-24BA-DD00-7B779C475B46}"/>
              </a:ext>
            </a:extLst>
          </p:cNvPr>
          <p:cNvCxnSpPr/>
          <p:nvPr userDrawn="1"/>
        </p:nvCxnSpPr>
        <p:spPr>
          <a:xfrm>
            <a:off x="7821050"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8C12D4D-EC28-4BB4-44DA-67AB0111C13B}"/>
              </a:ext>
            </a:extLst>
          </p:cNvPr>
          <p:cNvCxnSpPr/>
          <p:nvPr userDrawn="1"/>
        </p:nvCxnSpPr>
        <p:spPr>
          <a:xfrm>
            <a:off x="9576111" y="3461757"/>
            <a:ext cx="1579690"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9989215E-4644-8D7A-C612-CBE8AC4D5AB9}"/>
              </a:ext>
            </a:extLst>
          </p:cNvPr>
          <p:cNvPicPr>
            <a:picLocks noChangeAspect="1"/>
          </p:cNvPicPr>
          <p:nvPr userDrawn="1"/>
        </p:nvPicPr>
        <p:blipFill>
          <a:blip r:embed="rId4"/>
          <a:stretch>
            <a:fillRect/>
          </a:stretch>
        </p:blipFill>
        <p:spPr>
          <a:xfrm>
            <a:off x="8287045" y="2590967"/>
            <a:ext cx="647700" cy="647700"/>
          </a:xfrm>
          <a:prstGeom prst="rect">
            <a:avLst/>
          </a:prstGeom>
        </p:spPr>
      </p:pic>
      <p:pic>
        <p:nvPicPr>
          <p:cNvPr id="31" name="Picture 30">
            <a:extLst>
              <a:ext uri="{FF2B5EF4-FFF2-40B4-BE49-F238E27FC236}">
                <a16:creationId xmlns:a16="http://schemas.microsoft.com/office/drawing/2014/main" id="{29792AB7-480C-A4E0-DB83-42CFC7D46E98}"/>
              </a:ext>
            </a:extLst>
          </p:cNvPr>
          <p:cNvPicPr>
            <a:picLocks noChangeAspect="1"/>
          </p:cNvPicPr>
          <p:nvPr userDrawn="1"/>
        </p:nvPicPr>
        <p:blipFill>
          <a:blip r:embed="rId5"/>
          <a:stretch>
            <a:fillRect/>
          </a:stretch>
        </p:blipFill>
        <p:spPr>
          <a:xfrm>
            <a:off x="6485229" y="2588083"/>
            <a:ext cx="711200" cy="647700"/>
          </a:xfrm>
          <a:prstGeom prst="rect">
            <a:avLst/>
          </a:prstGeom>
        </p:spPr>
      </p:pic>
      <p:pic>
        <p:nvPicPr>
          <p:cNvPr id="32" name="Picture 31">
            <a:extLst>
              <a:ext uri="{FF2B5EF4-FFF2-40B4-BE49-F238E27FC236}">
                <a16:creationId xmlns:a16="http://schemas.microsoft.com/office/drawing/2014/main" id="{D9105726-4360-6AE7-FDA5-3F6D730416CE}"/>
              </a:ext>
            </a:extLst>
          </p:cNvPr>
          <p:cNvPicPr>
            <a:picLocks noChangeAspect="1"/>
          </p:cNvPicPr>
          <p:nvPr userDrawn="1"/>
        </p:nvPicPr>
        <p:blipFill>
          <a:blip r:embed="rId6"/>
          <a:stretch>
            <a:fillRect/>
          </a:stretch>
        </p:blipFill>
        <p:spPr>
          <a:xfrm>
            <a:off x="4776923" y="2579588"/>
            <a:ext cx="647700" cy="660400"/>
          </a:xfrm>
          <a:prstGeom prst="rect">
            <a:avLst/>
          </a:prstGeom>
        </p:spPr>
      </p:pic>
      <p:pic>
        <p:nvPicPr>
          <p:cNvPr id="33" name="Picture 32">
            <a:extLst>
              <a:ext uri="{FF2B5EF4-FFF2-40B4-BE49-F238E27FC236}">
                <a16:creationId xmlns:a16="http://schemas.microsoft.com/office/drawing/2014/main" id="{7E6BC8E6-B489-30BE-6C99-D8D31EA23F0A}"/>
              </a:ext>
            </a:extLst>
          </p:cNvPr>
          <p:cNvPicPr>
            <a:picLocks noChangeAspect="1"/>
          </p:cNvPicPr>
          <p:nvPr userDrawn="1"/>
        </p:nvPicPr>
        <p:blipFill>
          <a:blip r:embed="rId7"/>
          <a:stretch>
            <a:fillRect/>
          </a:stretch>
        </p:blipFill>
        <p:spPr>
          <a:xfrm>
            <a:off x="3021862" y="2612752"/>
            <a:ext cx="647700" cy="647700"/>
          </a:xfrm>
          <a:prstGeom prst="rect">
            <a:avLst/>
          </a:prstGeom>
        </p:spPr>
      </p:pic>
      <p:pic>
        <p:nvPicPr>
          <p:cNvPr id="34" name="Picture 33">
            <a:extLst>
              <a:ext uri="{FF2B5EF4-FFF2-40B4-BE49-F238E27FC236}">
                <a16:creationId xmlns:a16="http://schemas.microsoft.com/office/drawing/2014/main" id="{CC6E9F92-89F3-2900-CA31-633321B399F3}"/>
              </a:ext>
            </a:extLst>
          </p:cNvPr>
          <p:cNvPicPr>
            <a:picLocks noChangeAspect="1"/>
          </p:cNvPicPr>
          <p:nvPr userDrawn="1"/>
        </p:nvPicPr>
        <p:blipFill>
          <a:blip r:embed="rId8"/>
          <a:stretch>
            <a:fillRect/>
          </a:stretch>
        </p:blipFill>
        <p:spPr>
          <a:xfrm>
            <a:off x="1266801" y="2612752"/>
            <a:ext cx="647700" cy="647700"/>
          </a:xfrm>
          <a:prstGeom prst="rect">
            <a:avLst/>
          </a:prstGeom>
        </p:spPr>
      </p:pic>
      <p:pic>
        <p:nvPicPr>
          <p:cNvPr id="35" name="Picture 34">
            <a:extLst>
              <a:ext uri="{FF2B5EF4-FFF2-40B4-BE49-F238E27FC236}">
                <a16:creationId xmlns:a16="http://schemas.microsoft.com/office/drawing/2014/main" id="{66DB8EBE-2695-67CD-0A1E-0D2827021881}"/>
              </a:ext>
            </a:extLst>
          </p:cNvPr>
          <p:cNvPicPr>
            <a:picLocks noChangeAspect="1"/>
          </p:cNvPicPr>
          <p:nvPr userDrawn="1"/>
        </p:nvPicPr>
        <p:blipFill>
          <a:blip r:embed="rId9"/>
          <a:stretch>
            <a:fillRect/>
          </a:stretch>
        </p:blipFill>
        <p:spPr>
          <a:xfrm>
            <a:off x="10042106" y="2629231"/>
            <a:ext cx="647700" cy="647700"/>
          </a:xfrm>
          <a:prstGeom prst="rect">
            <a:avLst/>
          </a:prstGeom>
        </p:spPr>
      </p:pic>
      <p:sp>
        <p:nvSpPr>
          <p:cNvPr id="39" name="Text Placeholder 12">
            <a:extLst>
              <a:ext uri="{FF2B5EF4-FFF2-40B4-BE49-F238E27FC236}">
                <a16:creationId xmlns:a16="http://schemas.microsoft.com/office/drawing/2014/main" id="{465F4902-C2B5-5D01-2BEA-1DB5D56D113A}"/>
              </a:ext>
            </a:extLst>
          </p:cNvPr>
          <p:cNvSpPr>
            <a:spLocks noGrp="1"/>
          </p:cNvSpPr>
          <p:nvPr>
            <p:ph type="body" sz="quarter" idx="11" hasCustomPrompt="1"/>
          </p:nvPr>
        </p:nvSpPr>
        <p:spPr>
          <a:xfrm>
            <a:off x="836765"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0" name="Text Placeholder 12">
            <a:extLst>
              <a:ext uri="{FF2B5EF4-FFF2-40B4-BE49-F238E27FC236}">
                <a16:creationId xmlns:a16="http://schemas.microsoft.com/office/drawing/2014/main" id="{73205202-58C1-5307-C68A-941866BDEA2F}"/>
              </a:ext>
            </a:extLst>
          </p:cNvPr>
          <p:cNvSpPr>
            <a:spLocks noGrp="1"/>
          </p:cNvSpPr>
          <p:nvPr>
            <p:ph type="body" sz="quarter" idx="12" hasCustomPrompt="1"/>
          </p:nvPr>
        </p:nvSpPr>
        <p:spPr>
          <a:xfrm>
            <a:off x="2591825"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1" name="Text Placeholder 12">
            <a:extLst>
              <a:ext uri="{FF2B5EF4-FFF2-40B4-BE49-F238E27FC236}">
                <a16:creationId xmlns:a16="http://schemas.microsoft.com/office/drawing/2014/main" id="{EDE48D40-B877-D7B0-7F7A-F5DD55092B65}"/>
              </a:ext>
            </a:extLst>
          </p:cNvPr>
          <p:cNvSpPr>
            <a:spLocks noGrp="1"/>
          </p:cNvSpPr>
          <p:nvPr>
            <p:ph type="body" sz="quarter" idx="13" hasCustomPrompt="1"/>
          </p:nvPr>
        </p:nvSpPr>
        <p:spPr>
          <a:xfrm>
            <a:off x="4340939"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2" name="Text Placeholder 12">
            <a:extLst>
              <a:ext uri="{FF2B5EF4-FFF2-40B4-BE49-F238E27FC236}">
                <a16:creationId xmlns:a16="http://schemas.microsoft.com/office/drawing/2014/main" id="{896AEB05-59B9-8BE1-43FE-937A728A7FCF}"/>
              </a:ext>
            </a:extLst>
          </p:cNvPr>
          <p:cNvSpPr>
            <a:spLocks noGrp="1"/>
          </p:cNvSpPr>
          <p:nvPr>
            <p:ph type="body" sz="quarter" idx="14" hasCustomPrompt="1"/>
          </p:nvPr>
        </p:nvSpPr>
        <p:spPr>
          <a:xfrm>
            <a:off x="6095999"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3" name="Text Placeholder 12">
            <a:extLst>
              <a:ext uri="{FF2B5EF4-FFF2-40B4-BE49-F238E27FC236}">
                <a16:creationId xmlns:a16="http://schemas.microsoft.com/office/drawing/2014/main" id="{1F44D6C4-2C60-2FA8-FE9D-8E99AC83F938}"/>
              </a:ext>
            </a:extLst>
          </p:cNvPr>
          <p:cNvSpPr>
            <a:spLocks noGrp="1"/>
          </p:cNvSpPr>
          <p:nvPr>
            <p:ph type="body" sz="quarter" idx="15" hasCustomPrompt="1"/>
          </p:nvPr>
        </p:nvSpPr>
        <p:spPr>
          <a:xfrm>
            <a:off x="7841038"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44" name="Text Placeholder 12">
            <a:extLst>
              <a:ext uri="{FF2B5EF4-FFF2-40B4-BE49-F238E27FC236}">
                <a16:creationId xmlns:a16="http://schemas.microsoft.com/office/drawing/2014/main" id="{98F90F8E-F985-FF1D-31B9-5B69DA8A0378}"/>
              </a:ext>
            </a:extLst>
          </p:cNvPr>
          <p:cNvSpPr>
            <a:spLocks noGrp="1"/>
          </p:cNvSpPr>
          <p:nvPr>
            <p:ph type="body" sz="quarter" idx="16" hasCustomPrompt="1"/>
          </p:nvPr>
        </p:nvSpPr>
        <p:spPr>
          <a:xfrm>
            <a:off x="9596098" y="3644822"/>
            <a:ext cx="1543732" cy="834712"/>
          </a:xfrm>
          <a:prstGeom prst="rect">
            <a:avLst/>
          </a:prstGeom>
        </p:spPr>
        <p:txBody>
          <a:bodyPr/>
          <a:lstStyle>
            <a:lvl1pPr marL="0" indent="0" algn="ctr">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Title 1">
            <a:extLst>
              <a:ext uri="{FF2B5EF4-FFF2-40B4-BE49-F238E27FC236}">
                <a16:creationId xmlns:a16="http://schemas.microsoft.com/office/drawing/2014/main" id="{EA374925-961A-1C9D-0C02-133484099CD6}"/>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5D6FDFF7-02CE-F033-3D8A-C0AD0BA5039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3932463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py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orange gradient&#10;&#10;AI-generated content may be incorrect.">
            <a:extLst>
              <a:ext uri="{FF2B5EF4-FFF2-40B4-BE49-F238E27FC236}">
                <a16:creationId xmlns:a16="http://schemas.microsoft.com/office/drawing/2014/main" id="{7B9F8C03-B7D3-612E-08DB-314EA699A34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7450262" cy="6857998"/>
          </a:xfrm>
          <a:prstGeom prst="rect">
            <a:avLst/>
          </a:prstGeom>
        </p:spPr>
      </p:pic>
      <p:pic>
        <p:nvPicPr>
          <p:cNvPr id="4" name="Picture 3">
            <a:extLst>
              <a:ext uri="{FF2B5EF4-FFF2-40B4-BE49-F238E27FC236}">
                <a16:creationId xmlns:a16="http://schemas.microsoft.com/office/drawing/2014/main" id="{66CFDDCC-2A6D-72C6-6479-2055482FB952}"/>
              </a:ext>
            </a:extLst>
          </p:cNvPr>
          <p:cNvPicPr>
            <a:picLocks noGrp="1" noRot="1" noChangeAspect="1" noMove="1" noResize="1" noEditPoints="1" noAdjustHandles="1" noChangeArrowheads="1" noChangeShapeType="1" noCrop="1"/>
          </p:cNvPicPr>
          <p:nvPr userDrawn="1"/>
        </p:nvPicPr>
        <p:blipFill>
          <a:blip r:embed="rId3">
            <a:alphaModFix amt="41000"/>
          </a:blip>
          <a:srcRect t="11235" r="4363" b="8701"/>
          <a:stretch>
            <a:fillRect/>
          </a:stretch>
        </p:blipFill>
        <p:spPr>
          <a:xfrm>
            <a:off x="5948189" y="1"/>
            <a:ext cx="6243812" cy="6858000"/>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8D015959-2799-BEDE-0415-35E492A0F6CD}"/>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158428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py Slide Orange w Image">
    <p:spTree>
      <p:nvGrpSpPr>
        <p:cNvPr id="1" name=""/>
        <p:cNvGrpSpPr/>
        <p:nvPr/>
      </p:nvGrpSpPr>
      <p:grpSpPr>
        <a:xfrm>
          <a:off x="0" y="0"/>
          <a:ext cx="0" cy="0"/>
          <a:chOff x="0" y="0"/>
          <a:chExt cx="0" cy="0"/>
        </a:xfrm>
      </p:grpSpPr>
      <p:pic>
        <p:nvPicPr>
          <p:cNvPr id="4" name="Picture 3" descr="A blue and orange gradient&#10;&#10;AI-generated content may be incorrect.">
            <a:extLst>
              <a:ext uri="{FF2B5EF4-FFF2-40B4-BE49-F238E27FC236}">
                <a16:creationId xmlns:a16="http://schemas.microsoft.com/office/drawing/2014/main" id="{E8051DA6-7A44-6F3B-DEBB-2C3FFF89D35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7644"/>
            <a:ext cx="7438490" cy="686935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Picture Placeholder 2">
            <a:extLst>
              <a:ext uri="{FF2B5EF4-FFF2-40B4-BE49-F238E27FC236}">
                <a16:creationId xmlns:a16="http://schemas.microsoft.com/office/drawing/2014/main" id="{580392E5-8FC8-1D9D-D24D-B2CABA159A28}"/>
              </a:ext>
            </a:extLst>
          </p:cNvPr>
          <p:cNvSpPr>
            <a:spLocks noGrp="1"/>
          </p:cNvSpPr>
          <p:nvPr>
            <p:ph type="pic" sz="quarter" idx="12"/>
          </p:nvPr>
        </p:nvSpPr>
        <p:spPr>
          <a:xfrm>
            <a:off x="5938970" y="-17843"/>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r>
              <a:rPr lang="en-US"/>
              <a:t>Click icon to add picture</a:t>
            </a:r>
          </a:p>
        </p:txBody>
      </p:sp>
      <p:sp>
        <p:nvSpPr>
          <p:cNvPr id="2" name="Title 2">
            <a:extLst>
              <a:ext uri="{FF2B5EF4-FFF2-40B4-BE49-F238E27FC236}">
                <a16:creationId xmlns:a16="http://schemas.microsoft.com/office/drawing/2014/main" id="{B948CF54-F160-939F-A6AD-907676A81546}"/>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6649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py Slide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nk and blue gradient&#10;&#10;AI-generated content may be incorrect.">
            <a:extLst>
              <a:ext uri="{FF2B5EF4-FFF2-40B4-BE49-F238E27FC236}">
                <a16:creationId xmlns:a16="http://schemas.microsoft.com/office/drawing/2014/main" id="{1A1313E2-46EE-A028-8D97-7EE57DADF1AE}"/>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5253"/>
            <a:ext cx="7471696" cy="6849763"/>
          </a:xfrm>
          <a:prstGeom prst="rect">
            <a:avLst/>
          </a:prstGeom>
        </p:spPr>
      </p:pic>
      <p:pic>
        <p:nvPicPr>
          <p:cNvPr id="4" name="Picture 3">
            <a:extLst>
              <a:ext uri="{FF2B5EF4-FFF2-40B4-BE49-F238E27FC236}">
                <a16:creationId xmlns:a16="http://schemas.microsoft.com/office/drawing/2014/main" id="{66CFDDCC-2A6D-72C6-6479-2055482FB952}"/>
              </a:ext>
            </a:extLst>
          </p:cNvPr>
          <p:cNvPicPr>
            <a:picLocks noGrp="1" noRot="1" noChangeAspect="1" noMove="1" noResize="1" noEditPoints="1" noAdjustHandles="1" noChangeArrowheads="1" noChangeShapeType="1" noCrop="1"/>
          </p:cNvPicPr>
          <p:nvPr userDrawn="1"/>
        </p:nvPicPr>
        <p:blipFill>
          <a:blip r:embed="rId3">
            <a:alphaModFix amt="41000"/>
          </a:blip>
          <a:srcRect t="11090" r="4763" b="8845"/>
          <a:stretch>
            <a:fillRect/>
          </a:stretch>
        </p:blipFill>
        <p:spPr>
          <a:xfrm>
            <a:off x="5974365" y="0"/>
            <a:ext cx="6217636" cy="6858000"/>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F23ED06B-6590-9CD9-931A-0F001B6A0B99}"/>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81215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py Slide Pink w Image">
    <p:spTree>
      <p:nvGrpSpPr>
        <p:cNvPr id="1" name=""/>
        <p:cNvGrpSpPr/>
        <p:nvPr/>
      </p:nvGrpSpPr>
      <p:grpSpPr>
        <a:xfrm>
          <a:off x="0" y="0"/>
          <a:ext cx="0" cy="0"/>
          <a:chOff x="0" y="0"/>
          <a:chExt cx="0" cy="0"/>
        </a:xfrm>
      </p:grpSpPr>
      <p:pic>
        <p:nvPicPr>
          <p:cNvPr id="4" name="Picture 3" descr="A pink and blue gradient&#10;&#10;AI-generated content may be incorrect.">
            <a:extLst>
              <a:ext uri="{FF2B5EF4-FFF2-40B4-BE49-F238E27FC236}">
                <a16:creationId xmlns:a16="http://schemas.microsoft.com/office/drawing/2014/main" id="{B047B1D8-CFDE-91B4-37EC-22955A5BB4E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5253"/>
            <a:ext cx="7440874" cy="6849763"/>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Picture Placeholder 1">
            <a:extLst>
              <a:ext uri="{FF2B5EF4-FFF2-40B4-BE49-F238E27FC236}">
                <a16:creationId xmlns:a16="http://schemas.microsoft.com/office/drawing/2014/main" id="{10B1E1EA-AC0C-5CB2-93ED-683DC9764B90}"/>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r>
              <a:rPr lang="en-US"/>
              <a:t>Click icon to add picture</a:t>
            </a:r>
          </a:p>
        </p:txBody>
      </p:sp>
      <p:sp>
        <p:nvSpPr>
          <p:cNvPr id="3" name="Title 2">
            <a:extLst>
              <a:ext uri="{FF2B5EF4-FFF2-40B4-BE49-F238E27FC236}">
                <a16:creationId xmlns:a16="http://schemas.microsoft.com/office/drawing/2014/main" id="{6D41CFE7-F2CD-1234-0C7F-FA38BFBB869A}"/>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103104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py Slide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rple and black gradient&#10;&#10;AI-generated content may be incorrect.">
            <a:extLst>
              <a:ext uri="{FF2B5EF4-FFF2-40B4-BE49-F238E27FC236}">
                <a16:creationId xmlns:a16="http://schemas.microsoft.com/office/drawing/2014/main" id="{5A37528B-9719-859E-CFCC-40195FC1731C}"/>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7110"/>
            <a:ext cx="7459169" cy="6856379"/>
          </a:xfrm>
          <a:prstGeom prst="rect">
            <a:avLst/>
          </a:prstGeom>
        </p:spPr>
      </p:pic>
      <p:pic>
        <p:nvPicPr>
          <p:cNvPr id="4" name="Picture 3">
            <a:extLst>
              <a:ext uri="{FF2B5EF4-FFF2-40B4-BE49-F238E27FC236}">
                <a16:creationId xmlns:a16="http://schemas.microsoft.com/office/drawing/2014/main" id="{66CFDDCC-2A6D-72C6-6479-2055482FB952}"/>
              </a:ext>
            </a:extLst>
          </p:cNvPr>
          <p:cNvPicPr>
            <a:picLocks noGrp="1" noRot="1" noChangeAspect="1" noMove="1" noResize="1" noEditPoints="1" noAdjustHandles="1" noChangeArrowheads="1" noChangeShapeType="1" noCrop="1"/>
          </p:cNvPicPr>
          <p:nvPr userDrawn="1"/>
        </p:nvPicPr>
        <p:blipFill>
          <a:blip r:embed="rId3">
            <a:alphaModFix amt="41000"/>
          </a:blip>
          <a:srcRect/>
          <a:stretch/>
        </p:blipFill>
        <p:spPr>
          <a:xfrm>
            <a:off x="5957713" y="-950405"/>
            <a:ext cx="6528609" cy="856565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6697DFB1-55F5-DD89-CADC-75425925C154}"/>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084642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py Slide Purple w Image">
    <p:spTree>
      <p:nvGrpSpPr>
        <p:cNvPr id="1" name=""/>
        <p:cNvGrpSpPr/>
        <p:nvPr/>
      </p:nvGrpSpPr>
      <p:grpSpPr>
        <a:xfrm>
          <a:off x="0" y="0"/>
          <a:ext cx="0" cy="0"/>
          <a:chOff x="0" y="0"/>
          <a:chExt cx="0" cy="0"/>
        </a:xfrm>
      </p:grpSpPr>
      <p:pic>
        <p:nvPicPr>
          <p:cNvPr id="3" name="Picture 2" descr="A purple and black gradient&#10;&#10;AI-generated content may be incorrect.">
            <a:extLst>
              <a:ext uri="{FF2B5EF4-FFF2-40B4-BE49-F238E27FC236}">
                <a16:creationId xmlns:a16="http://schemas.microsoft.com/office/drawing/2014/main" id="{30A215C6-D1F3-15E2-A164-5451FC98D82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7110"/>
            <a:ext cx="7448895" cy="6856379"/>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2" name="Picture Placeholder 1">
            <a:extLst>
              <a:ext uri="{FF2B5EF4-FFF2-40B4-BE49-F238E27FC236}">
                <a16:creationId xmlns:a16="http://schemas.microsoft.com/office/drawing/2014/main" id="{3321372B-AC97-FDFC-2556-0091D397387E}"/>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r>
              <a:rPr lang="en-US"/>
              <a:t>Click icon to add picture</a:t>
            </a:r>
          </a:p>
        </p:txBody>
      </p:sp>
      <p:sp>
        <p:nvSpPr>
          <p:cNvPr id="4" name="Title 2">
            <a:extLst>
              <a:ext uri="{FF2B5EF4-FFF2-40B4-BE49-F238E27FC236}">
                <a16:creationId xmlns:a16="http://schemas.microsoft.com/office/drawing/2014/main" id="{BE6B31AC-BF3C-151D-EC1F-C484EC27B883}"/>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19176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ystems and Processing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B0A595-E843-3997-ADF5-41B99164EB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09" t="9185"/>
          <a:stretch>
            <a:fillRect/>
          </a:stretch>
        </p:blipFill>
        <p:spPr>
          <a:xfrm>
            <a:off x="5864772" y="0"/>
            <a:ext cx="6327228" cy="6858724"/>
          </a:xfrm>
          <a:prstGeom prst="rect">
            <a:avLst/>
          </a:prstGeom>
        </p:spPr>
      </p:pic>
      <p:pic>
        <p:nvPicPr>
          <p:cNvPr id="4" name="Picture 3" descr="A blue and orange gradient&#10;&#10;AI-generated content may be incorrect.">
            <a:extLst>
              <a:ext uri="{FF2B5EF4-FFF2-40B4-BE49-F238E27FC236}">
                <a16:creationId xmlns:a16="http://schemas.microsoft.com/office/drawing/2014/main" id="{59942756-8A9A-A153-B8A0-862B6AD76669}"/>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0"/>
            <a:ext cx="7450262" cy="6857998"/>
          </a:xfrm>
          <a:prstGeom prst="rect">
            <a:avLst/>
          </a:prstGeom>
        </p:spPr>
      </p:pic>
      <p:pic>
        <p:nvPicPr>
          <p:cNvPr id="5" name="Picture 4">
            <a:extLst>
              <a:ext uri="{FF2B5EF4-FFF2-40B4-BE49-F238E27FC236}">
                <a16:creationId xmlns:a16="http://schemas.microsoft.com/office/drawing/2014/main" id="{AEE3BECA-529D-D855-49E1-2B13AFB80CE6}"/>
              </a:ext>
            </a:extLst>
          </p:cNvPr>
          <p:cNvPicPr>
            <a:picLocks noGrp="1" noRot="1" noMove="1" noResize="1" noEditPoints="1" noAdjustHandles="1" noChangeArrowheads="1" noChangeShapeType="1" noCrop="1"/>
          </p:cNvPicPr>
          <p:nvPr userDrawn="1"/>
        </p:nvPicPr>
        <p:blipFill>
          <a:blip r:embed="rId4">
            <a:alphaModFix amt="41000"/>
          </a:blip>
          <a:srcRect t="11235" r="4363" b="8701"/>
          <a:stretch>
            <a:fillRect/>
          </a:stretch>
        </p:blipFill>
        <p:spPr>
          <a:xfrm>
            <a:off x="5948189" y="1"/>
            <a:ext cx="6243812" cy="6858000"/>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7" name="TextBox 6">
            <a:extLst>
              <a:ext uri="{FF2B5EF4-FFF2-40B4-BE49-F238E27FC236}">
                <a16:creationId xmlns:a16="http://schemas.microsoft.com/office/drawing/2014/main" id="{3C6D07F4-289C-C1C6-299E-07CF19214F6A}"/>
              </a:ext>
            </a:extLst>
          </p:cNvPr>
          <p:cNvSpPr txBox="1"/>
          <p:nvPr userDrawn="1"/>
        </p:nvSpPr>
        <p:spPr>
          <a:xfrm>
            <a:off x="1386273" y="788513"/>
            <a:ext cx="5422947" cy="646331"/>
          </a:xfrm>
          <a:prstGeom prst="rect">
            <a:avLst/>
          </a:prstGeom>
          <a:noFill/>
        </p:spPr>
        <p:txBody>
          <a:bodyPr wrap="square" rtlCol="0">
            <a:spAutoFit/>
          </a:bodyPr>
          <a:lstStyle/>
          <a:p>
            <a:r>
              <a:rPr lang="en-GB" sz="3600" b="1" i="0" u="none" strike="noStrike">
                <a:solidFill>
                  <a:schemeClr val="bg1"/>
                </a:solidFill>
                <a:effectLst/>
                <a:latin typeface="Degular Display" panose="020B0504050503060204" pitchFamily="34" charset="77"/>
              </a:rPr>
              <a:t>Systems &amp; Processes</a:t>
            </a:r>
          </a:p>
        </p:txBody>
      </p:sp>
      <p:pic>
        <p:nvPicPr>
          <p:cNvPr id="9" name="Picture 8">
            <a:extLst>
              <a:ext uri="{FF2B5EF4-FFF2-40B4-BE49-F238E27FC236}">
                <a16:creationId xmlns:a16="http://schemas.microsoft.com/office/drawing/2014/main" id="{BD2F80D2-03B2-90D6-0E37-BEFECE10152E}"/>
              </a:ext>
            </a:extLst>
          </p:cNvPr>
          <p:cNvPicPr>
            <a:picLocks noChangeAspect="1"/>
          </p:cNvPicPr>
          <p:nvPr userDrawn="1"/>
        </p:nvPicPr>
        <p:blipFill>
          <a:blip r:embed="rId5"/>
          <a:stretch>
            <a:fillRect/>
          </a:stretch>
        </p:blipFill>
        <p:spPr>
          <a:xfrm>
            <a:off x="622571" y="851838"/>
            <a:ext cx="584060" cy="523220"/>
          </a:xfrm>
          <a:prstGeom prst="rect">
            <a:avLst/>
          </a:prstGeom>
        </p:spPr>
      </p:pic>
      <p:pic>
        <p:nvPicPr>
          <p:cNvPr id="12" name="Picture 11">
            <a:extLst>
              <a:ext uri="{FF2B5EF4-FFF2-40B4-BE49-F238E27FC236}">
                <a16:creationId xmlns:a16="http://schemas.microsoft.com/office/drawing/2014/main" id="{17020110-43A4-515B-C9DC-992311DC3B78}"/>
              </a:ext>
            </a:extLst>
          </p:cNvPr>
          <p:cNvPicPr>
            <a:picLocks noChangeAspect="1"/>
          </p:cNvPicPr>
          <p:nvPr userDrawn="1"/>
        </p:nvPicPr>
        <p:blipFill>
          <a:blip r:embed="rId6"/>
          <a:stretch>
            <a:fillRect/>
          </a:stretch>
        </p:blipFill>
        <p:spPr>
          <a:xfrm>
            <a:off x="10520856" y="6147675"/>
            <a:ext cx="1261242" cy="420414"/>
          </a:xfrm>
          <a:prstGeom prst="rect">
            <a:avLst/>
          </a:prstGeom>
        </p:spPr>
      </p:pic>
      <p:sp>
        <p:nvSpPr>
          <p:cNvPr id="3" name="Title 2">
            <a:extLst>
              <a:ext uri="{FF2B5EF4-FFF2-40B4-BE49-F238E27FC236}">
                <a16:creationId xmlns:a16="http://schemas.microsoft.com/office/drawing/2014/main" id="{C7F6E4D9-88DC-F311-C6D2-B4C1D985208B}"/>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980264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T Discovery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D551E5-98D9-7D81-281C-1F01CA5FD5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457496" y="0"/>
            <a:ext cx="6734504" cy="6858001"/>
          </a:xfrm>
          <a:prstGeom prst="rect">
            <a:avLst/>
          </a:prstGeom>
        </p:spPr>
      </p:pic>
      <p:grpSp>
        <p:nvGrpSpPr>
          <p:cNvPr id="11" name="Group 10">
            <a:extLst>
              <a:ext uri="{FF2B5EF4-FFF2-40B4-BE49-F238E27FC236}">
                <a16:creationId xmlns:a16="http://schemas.microsoft.com/office/drawing/2014/main" id="{AB83AE5E-F389-7400-28B7-9F85CB05A2CC}"/>
              </a:ext>
            </a:extLst>
          </p:cNvPr>
          <p:cNvGrpSpPr>
            <a:grpSpLocks noGrp="1" noUngrp="1" noRot="1" noMove="1" noResize="1"/>
          </p:cNvGrpSpPr>
          <p:nvPr userDrawn="1"/>
        </p:nvGrpSpPr>
        <p:grpSpPr>
          <a:xfrm>
            <a:off x="0" y="1"/>
            <a:ext cx="12192000" cy="6857999"/>
            <a:chOff x="0" y="1"/>
            <a:chExt cx="12192000" cy="6857999"/>
          </a:xfrm>
        </p:grpSpPr>
        <p:pic>
          <p:nvPicPr>
            <p:cNvPr id="5" name="Picture 4">
              <a:extLst>
                <a:ext uri="{FF2B5EF4-FFF2-40B4-BE49-F238E27FC236}">
                  <a16:creationId xmlns:a16="http://schemas.microsoft.com/office/drawing/2014/main" id="{DDE42B43-E159-CAB3-DE97-77471E2AC36D}"/>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l="206" r="28"/>
            <a:stretch>
              <a:fillRect/>
            </a:stretch>
          </p:blipFill>
          <p:spPr>
            <a:xfrm>
              <a:off x="0" y="1"/>
              <a:ext cx="7450120" cy="6857999"/>
            </a:xfrm>
            <a:prstGeom prst="rect">
              <a:avLst/>
            </a:prstGeom>
          </p:spPr>
        </p:pic>
        <p:pic>
          <p:nvPicPr>
            <p:cNvPr id="8" name="Picture 7">
              <a:extLst>
                <a:ext uri="{FF2B5EF4-FFF2-40B4-BE49-F238E27FC236}">
                  <a16:creationId xmlns:a16="http://schemas.microsoft.com/office/drawing/2014/main" id="{1A5D5B8F-7FAB-B5AC-363C-B6B89ADF8C88}"/>
                </a:ext>
              </a:extLst>
            </p:cNvPr>
            <p:cNvPicPr>
              <a:picLocks noGrp="1" noRot="1" noChangeAspect="1" noMove="1" noResize="1" noEditPoints="1" noAdjustHandles="1" noChangeArrowheads="1" noChangeShapeType="1" noCrop="1"/>
            </p:cNvPicPr>
            <p:nvPr userDrawn="1"/>
          </p:nvPicPr>
          <p:blipFill>
            <a:blip r:embed="rId4">
              <a:alphaModFix amt="41000"/>
            </a:blip>
            <a:srcRect t="11207" r="4508" b="8729"/>
            <a:stretch>
              <a:fillRect/>
            </a:stretch>
          </p:blipFill>
          <p:spPr>
            <a:xfrm>
              <a:off x="5957713" y="1"/>
              <a:ext cx="6234287" cy="6857998"/>
            </a:xfrm>
            <a:prstGeom prst="rect">
              <a:avLst/>
            </a:prstGeom>
          </p:spPr>
        </p:pic>
      </p:grpSp>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pic>
        <p:nvPicPr>
          <p:cNvPr id="6" name="Picture 5">
            <a:extLst>
              <a:ext uri="{FF2B5EF4-FFF2-40B4-BE49-F238E27FC236}">
                <a16:creationId xmlns:a16="http://schemas.microsoft.com/office/drawing/2014/main" id="{F5813EDE-68D9-90CD-BD49-E19C81CC1F20}"/>
              </a:ext>
            </a:extLst>
          </p:cNvPr>
          <p:cNvPicPr>
            <a:picLocks noChangeAspect="1"/>
          </p:cNvPicPr>
          <p:nvPr userDrawn="1"/>
        </p:nvPicPr>
        <p:blipFill>
          <a:blip r:embed="rId5"/>
          <a:stretch>
            <a:fillRect/>
          </a:stretch>
        </p:blipFill>
        <p:spPr>
          <a:xfrm>
            <a:off x="10520856" y="6147675"/>
            <a:ext cx="1261242" cy="420414"/>
          </a:xfrm>
          <a:prstGeom prst="rect">
            <a:avLst/>
          </a:prstGeom>
        </p:spPr>
      </p:pic>
      <p:sp>
        <p:nvSpPr>
          <p:cNvPr id="7" name="TextBox 6">
            <a:extLst>
              <a:ext uri="{FF2B5EF4-FFF2-40B4-BE49-F238E27FC236}">
                <a16:creationId xmlns:a16="http://schemas.microsoft.com/office/drawing/2014/main" id="{03F1A073-3BFE-83E7-5866-C64CAD1968F7}"/>
              </a:ext>
            </a:extLst>
          </p:cNvPr>
          <p:cNvSpPr txBox="1"/>
          <p:nvPr userDrawn="1"/>
        </p:nvSpPr>
        <p:spPr>
          <a:xfrm>
            <a:off x="1386274" y="790283"/>
            <a:ext cx="3830738" cy="646331"/>
          </a:xfrm>
          <a:prstGeom prst="rect">
            <a:avLst/>
          </a:prstGeom>
          <a:noFill/>
        </p:spPr>
        <p:txBody>
          <a:bodyPr wrap="square" rtlCol="0">
            <a:spAutoFit/>
          </a:bodyPr>
          <a:lstStyle/>
          <a:p>
            <a:r>
              <a:rPr lang="en-GB" sz="3600" b="1" i="0" u="none" strike="noStrike">
                <a:solidFill>
                  <a:schemeClr val="bg1"/>
                </a:solidFill>
                <a:effectLst/>
                <a:latin typeface="Degular Display" panose="020B0504050503060204" pitchFamily="34" charset="77"/>
              </a:rPr>
              <a:t>IT Discovery</a:t>
            </a:r>
          </a:p>
        </p:txBody>
      </p:sp>
      <p:pic>
        <p:nvPicPr>
          <p:cNvPr id="9" name="Picture 8">
            <a:extLst>
              <a:ext uri="{FF2B5EF4-FFF2-40B4-BE49-F238E27FC236}">
                <a16:creationId xmlns:a16="http://schemas.microsoft.com/office/drawing/2014/main" id="{38F14A21-9B33-5930-98F8-E7D577ABAEA0}"/>
              </a:ext>
            </a:extLst>
          </p:cNvPr>
          <p:cNvPicPr>
            <a:picLocks noChangeAspect="1"/>
          </p:cNvPicPr>
          <p:nvPr userDrawn="1"/>
        </p:nvPicPr>
        <p:blipFill>
          <a:blip r:embed="rId6"/>
          <a:stretch>
            <a:fillRect/>
          </a:stretch>
        </p:blipFill>
        <p:spPr>
          <a:xfrm>
            <a:off x="622571" y="829429"/>
            <a:ext cx="523220" cy="523220"/>
          </a:xfrm>
          <a:prstGeom prst="rect">
            <a:avLst/>
          </a:prstGeom>
        </p:spPr>
      </p:pic>
      <p:sp>
        <p:nvSpPr>
          <p:cNvPr id="3" name="Title 2">
            <a:extLst>
              <a:ext uri="{FF2B5EF4-FFF2-40B4-BE49-F238E27FC236}">
                <a16:creationId xmlns:a16="http://schemas.microsoft.com/office/drawing/2014/main" id="{DF200512-FFB5-C239-B644-63E9A1E4F96B}"/>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256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pic>
        <p:nvPicPr>
          <p:cNvPr id="6" name="Picture 5" descr="A close up of a blue and green wave&#10;&#10;AI-generated content may be incorrect.">
            <a:extLst>
              <a:ext uri="{FF2B5EF4-FFF2-40B4-BE49-F238E27FC236}">
                <a16:creationId xmlns:a16="http://schemas.microsoft.com/office/drawing/2014/main" id="{E42606F1-C3B5-5741-9648-2E5CE8B175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1"/>
            <a:ext cx="12192000" cy="6857999"/>
          </a:xfrm>
          <a:prstGeom prst="rect">
            <a:avLst/>
          </a:prstGeom>
        </p:spPr>
      </p:pic>
      <p:sp>
        <p:nvSpPr>
          <p:cNvPr id="5" name="Rectangle 4">
            <a:extLst>
              <a:ext uri="{FF2B5EF4-FFF2-40B4-BE49-F238E27FC236}">
                <a16:creationId xmlns:a16="http://schemas.microsoft.com/office/drawing/2014/main" id="{86FA57EB-22A9-8A12-D4C3-FA95C63833CA}"/>
              </a:ext>
            </a:extLst>
          </p:cNvPr>
          <p:cNvSpPr>
            <a:spLocks noGrp="1" noRot="1" noMove="1" noResize="1" noEditPoints="1" noAdjustHandles="1" noChangeArrowheads="1" noChangeShapeType="1"/>
          </p:cNvSpPr>
          <p:nvPr userDrawn="1"/>
        </p:nvSpPr>
        <p:spPr>
          <a:xfrm>
            <a:off x="1" y="1"/>
            <a:ext cx="12192000" cy="6858000"/>
          </a:xfrm>
          <a:prstGeom prst="rect">
            <a:avLst/>
          </a:prstGeom>
          <a:solidFill>
            <a:srgbClr val="10022F">
              <a:alpha val="4041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t="11487" r="5646" b="11487"/>
          <a:stretch>
            <a:fillRect/>
          </a:stretch>
        </p:blipFill>
        <p:spPr>
          <a:xfrm>
            <a:off x="5789032" y="-1"/>
            <a:ext cx="6402968" cy="6858001"/>
          </a:xfrm>
          <a:prstGeom prst="rect">
            <a:avLst/>
          </a:prstGeom>
        </p:spPr>
      </p:pic>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7933038" y="5705415"/>
            <a:ext cx="3858912" cy="585627"/>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381000" y="5705415"/>
            <a:ext cx="7168377" cy="585627"/>
          </a:xfrm>
        </p:spPr>
        <p:txBody>
          <a:bodyPr/>
          <a:lstStyle>
            <a:lvl1pPr>
              <a:defRPr>
                <a:solidFill>
                  <a:schemeClr val="bg1"/>
                </a:solidFill>
              </a:defRPr>
            </a:lvl1pPr>
          </a:lstStyle>
          <a:p>
            <a:r>
              <a:rPr lang="en-US"/>
              <a:t>Click to edit Master title style</a:t>
            </a:r>
            <a:endParaRPr lang="en-GB"/>
          </a:p>
        </p:txBody>
      </p:sp>
      <p:sp>
        <p:nvSpPr>
          <p:cNvPr id="12" name="Picture Placeholder 3">
            <a:extLst>
              <a:ext uri="{FF2B5EF4-FFF2-40B4-BE49-F238E27FC236}">
                <a16:creationId xmlns:a16="http://schemas.microsoft.com/office/drawing/2014/main" id="{CFEA6932-39B8-7DF5-8ABB-B770CB3CA002}"/>
              </a:ext>
            </a:extLst>
          </p:cNvPr>
          <p:cNvSpPr>
            <a:spLocks noGrp="1"/>
          </p:cNvSpPr>
          <p:nvPr>
            <p:ph type="pic" sz="quarter" idx="13"/>
          </p:nvPr>
        </p:nvSpPr>
        <p:spPr>
          <a:xfrm>
            <a:off x="400050" y="554300"/>
            <a:ext cx="11391900" cy="4794250"/>
          </a:xfrm>
        </p:spPr>
        <p:txBody>
          <a:bodyPr/>
          <a:lstStyle/>
          <a:p>
            <a:r>
              <a:rPr lang="en-US"/>
              <a:t>Click icon to add picture</a:t>
            </a:r>
          </a:p>
        </p:txBody>
      </p:sp>
    </p:spTree>
    <p:extLst>
      <p:ext uri="{BB962C8B-B14F-4D97-AF65-F5344CB8AC3E}">
        <p14:creationId xmlns:p14="http://schemas.microsoft.com/office/powerpoint/2010/main" val="3595677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I, Data &amp; Insights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E5104A-A4C6-FE3F-417D-E3A2A49C53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51826"/>
          <a:stretch/>
        </p:blipFill>
        <p:spPr>
          <a:xfrm>
            <a:off x="0" y="0"/>
            <a:ext cx="12192000" cy="6858001"/>
          </a:xfrm>
          <a:prstGeom prst="rect">
            <a:avLst/>
          </a:prstGeom>
        </p:spPr>
      </p:pic>
      <p:pic>
        <p:nvPicPr>
          <p:cNvPr id="5" name="Picture 4" descr="A pink and blue gradient&#10;&#10;AI-generated content may be incorrect.">
            <a:extLst>
              <a:ext uri="{FF2B5EF4-FFF2-40B4-BE49-F238E27FC236}">
                <a16:creationId xmlns:a16="http://schemas.microsoft.com/office/drawing/2014/main" id="{87806A51-B9CC-5DE0-BD48-DF64F76FA858}"/>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5253"/>
            <a:ext cx="7471696" cy="6849763"/>
          </a:xfrm>
          <a:prstGeom prst="rect">
            <a:avLst/>
          </a:prstGeom>
        </p:spPr>
      </p:pic>
      <p:pic>
        <p:nvPicPr>
          <p:cNvPr id="8" name="Picture 7">
            <a:extLst>
              <a:ext uri="{FF2B5EF4-FFF2-40B4-BE49-F238E27FC236}">
                <a16:creationId xmlns:a16="http://schemas.microsoft.com/office/drawing/2014/main" id="{76F65185-1627-C074-6F88-57ED21D1F8BE}"/>
              </a:ext>
            </a:extLst>
          </p:cNvPr>
          <p:cNvPicPr>
            <a:picLocks noGrp="1" noRot="1" noMove="1" noResize="1" noEditPoints="1" noAdjustHandles="1" noChangeArrowheads="1" noChangeShapeType="1" noCrop="1"/>
          </p:cNvPicPr>
          <p:nvPr userDrawn="1"/>
        </p:nvPicPr>
        <p:blipFill>
          <a:blip r:embed="rId4">
            <a:alphaModFix amt="41000"/>
          </a:blip>
          <a:srcRect t="11090" r="4763" b="8845"/>
          <a:stretch>
            <a:fillRect/>
          </a:stretch>
        </p:blipFill>
        <p:spPr>
          <a:xfrm>
            <a:off x="5974365" y="0"/>
            <a:ext cx="6217636" cy="6858000"/>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pic>
        <p:nvPicPr>
          <p:cNvPr id="6" name="Picture 5">
            <a:extLst>
              <a:ext uri="{FF2B5EF4-FFF2-40B4-BE49-F238E27FC236}">
                <a16:creationId xmlns:a16="http://schemas.microsoft.com/office/drawing/2014/main" id="{2E7B21DF-D1D7-B1F6-72A8-1B6215CE8659}"/>
              </a:ext>
            </a:extLst>
          </p:cNvPr>
          <p:cNvPicPr>
            <a:picLocks noChangeAspect="1"/>
          </p:cNvPicPr>
          <p:nvPr userDrawn="1"/>
        </p:nvPicPr>
        <p:blipFill>
          <a:blip r:embed="rId5"/>
          <a:stretch>
            <a:fillRect/>
          </a:stretch>
        </p:blipFill>
        <p:spPr>
          <a:xfrm>
            <a:off x="10520856" y="6147675"/>
            <a:ext cx="1261242" cy="420414"/>
          </a:xfrm>
          <a:prstGeom prst="rect">
            <a:avLst/>
          </a:prstGeom>
        </p:spPr>
      </p:pic>
      <p:sp>
        <p:nvSpPr>
          <p:cNvPr id="7" name="TextBox 6">
            <a:extLst>
              <a:ext uri="{FF2B5EF4-FFF2-40B4-BE49-F238E27FC236}">
                <a16:creationId xmlns:a16="http://schemas.microsoft.com/office/drawing/2014/main" id="{7B9A7F45-299E-1EA8-2CBA-D07494C7328C}"/>
              </a:ext>
            </a:extLst>
          </p:cNvPr>
          <p:cNvSpPr txBox="1"/>
          <p:nvPr userDrawn="1"/>
        </p:nvSpPr>
        <p:spPr>
          <a:xfrm>
            <a:off x="1386274" y="794973"/>
            <a:ext cx="3830738" cy="646331"/>
          </a:xfrm>
          <a:prstGeom prst="rect">
            <a:avLst/>
          </a:prstGeom>
          <a:noFill/>
        </p:spPr>
        <p:txBody>
          <a:bodyPr wrap="square" rtlCol="0">
            <a:spAutoFit/>
          </a:bodyPr>
          <a:lstStyle/>
          <a:p>
            <a:r>
              <a:rPr lang="en-GB" sz="3600" b="1" i="0" u="none" strike="noStrike">
                <a:solidFill>
                  <a:schemeClr val="bg1"/>
                </a:solidFill>
                <a:effectLst/>
                <a:latin typeface="Degular Display" panose="020B0504050503060204" pitchFamily="34" charset="77"/>
              </a:rPr>
              <a:t>AI, Data &amp; </a:t>
            </a:r>
            <a:r>
              <a:rPr lang="en-GB" sz="3600" b="1" i="0">
                <a:solidFill>
                  <a:schemeClr val="bg1"/>
                </a:solidFill>
                <a:latin typeface="Degular Display" panose="020B0504050503060204" pitchFamily="34" charset="77"/>
              </a:rPr>
              <a:t>Insights</a:t>
            </a:r>
            <a:endParaRPr lang="en-GB" sz="3600" b="1" i="0" u="none" strike="noStrike">
              <a:solidFill>
                <a:schemeClr val="bg1"/>
              </a:solidFill>
              <a:effectLst/>
              <a:latin typeface="Degular Display" panose="020B0504050503060204" pitchFamily="34" charset="77"/>
            </a:endParaRPr>
          </a:p>
        </p:txBody>
      </p:sp>
      <p:pic>
        <p:nvPicPr>
          <p:cNvPr id="9" name="Picture 8">
            <a:extLst>
              <a:ext uri="{FF2B5EF4-FFF2-40B4-BE49-F238E27FC236}">
                <a16:creationId xmlns:a16="http://schemas.microsoft.com/office/drawing/2014/main" id="{FD4D68EC-41A2-6AC7-D213-B428E272FEDE}"/>
              </a:ext>
            </a:extLst>
          </p:cNvPr>
          <p:cNvPicPr>
            <a:picLocks noChangeAspect="1"/>
          </p:cNvPicPr>
          <p:nvPr userDrawn="1"/>
        </p:nvPicPr>
        <p:blipFill>
          <a:blip r:embed="rId6"/>
          <a:stretch>
            <a:fillRect/>
          </a:stretch>
        </p:blipFill>
        <p:spPr>
          <a:xfrm>
            <a:off x="622571" y="851838"/>
            <a:ext cx="523220" cy="523220"/>
          </a:xfrm>
          <a:prstGeom prst="rect">
            <a:avLst/>
          </a:prstGeom>
        </p:spPr>
      </p:pic>
      <p:sp>
        <p:nvSpPr>
          <p:cNvPr id="3" name="Title 2">
            <a:extLst>
              <a:ext uri="{FF2B5EF4-FFF2-40B4-BE49-F238E27FC236}">
                <a16:creationId xmlns:a16="http://schemas.microsoft.com/office/drawing/2014/main" id="{CA1255E4-26F2-C982-CE88-C9551654342B}"/>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63040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yber &amp; Technology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7FF94A-B8D6-D749-6075-0BE0593EDA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42126"/>
          <a:stretch/>
        </p:blipFill>
        <p:spPr>
          <a:xfrm>
            <a:off x="0" y="0"/>
            <a:ext cx="12192000" cy="6858001"/>
          </a:xfrm>
          <a:prstGeom prst="rect">
            <a:avLst/>
          </a:prstGeom>
        </p:spPr>
      </p:pic>
      <p:pic>
        <p:nvPicPr>
          <p:cNvPr id="6" name="Picture 5" descr="A purple and black gradient&#10;&#10;AI-generated content may be incorrect.">
            <a:extLst>
              <a:ext uri="{FF2B5EF4-FFF2-40B4-BE49-F238E27FC236}">
                <a16:creationId xmlns:a16="http://schemas.microsoft.com/office/drawing/2014/main" id="{E52DF71D-02A8-798A-66E9-E624228EC177}"/>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 y="7110"/>
            <a:ext cx="7459169" cy="6856379"/>
          </a:xfrm>
          <a:prstGeom prst="rect">
            <a:avLst/>
          </a:prstGeom>
        </p:spPr>
      </p:pic>
      <p:pic>
        <p:nvPicPr>
          <p:cNvPr id="8" name="Picture 7">
            <a:extLst>
              <a:ext uri="{FF2B5EF4-FFF2-40B4-BE49-F238E27FC236}">
                <a16:creationId xmlns:a16="http://schemas.microsoft.com/office/drawing/2014/main" id="{816B600A-B846-F106-9C7D-4B561563BEAC}"/>
              </a:ext>
            </a:extLst>
          </p:cNvPr>
          <p:cNvPicPr>
            <a:picLocks noGrp="1" noRot="1" noMove="1" noResize="1" noEditPoints="1" noAdjustHandles="1" noChangeArrowheads="1" noChangeShapeType="1" noCrop="1"/>
          </p:cNvPicPr>
          <p:nvPr userDrawn="1"/>
        </p:nvPicPr>
        <p:blipFill>
          <a:blip r:embed="rId4">
            <a:alphaModFix amt="41000"/>
          </a:blip>
          <a:srcRect/>
          <a:stretch/>
        </p:blipFill>
        <p:spPr>
          <a:xfrm>
            <a:off x="5957713" y="-950405"/>
            <a:ext cx="6528609" cy="8565659"/>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pic>
        <p:nvPicPr>
          <p:cNvPr id="3" name="Picture 2">
            <a:extLst>
              <a:ext uri="{FF2B5EF4-FFF2-40B4-BE49-F238E27FC236}">
                <a16:creationId xmlns:a16="http://schemas.microsoft.com/office/drawing/2014/main" id="{CC3CA876-CCF5-7570-0888-ECAC53FB7BEC}"/>
              </a:ext>
            </a:extLst>
          </p:cNvPr>
          <p:cNvPicPr>
            <a:picLocks noChangeAspect="1"/>
          </p:cNvPicPr>
          <p:nvPr userDrawn="1"/>
        </p:nvPicPr>
        <p:blipFill>
          <a:blip r:embed="rId5"/>
          <a:stretch>
            <a:fillRect/>
          </a:stretch>
        </p:blipFill>
        <p:spPr>
          <a:xfrm>
            <a:off x="10520856" y="6147675"/>
            <a:ext cx="1261242" cy="420414"/>
          </a:xfrm>
          <a:prstGeom prst="rect">
            <a:avLst/>
          </a:prstGeom>
        </p:spPr>
      </p:pic>
      <p:sp>
        <p:nvSpPr>
          <p:cNvPr id="7" name="TextBox 6">
            <a:extLst>
              <a:ext uri="{FF2B5EF4-FFF2-40B4-BE49-F238E27FC236}">
                <a16:creationId xmlns:a16="http://schemas.microsoft.com/office/drawing/2014/main" id="{E3771503-1E6A-FF28-6FE5-214EFC43F2FB}"/>
              </a:ext>
            </a:extLst>
          </p:cNvPr>
          <p:cNvSpPr txBox="1"/>
          <p:nvPr userDrawn="1"/>
        </p:nvSpPr>
        <p:spPr>
          <a:xfrm>
            <a:off x="1386274" y="851838"/>
            <a:ext cx="5529532" cy="646331"/>
          </a:xfrm>
          <a:prstGeom prst="rect">
            <a:avLst/>
          </a:prstGeom>
          <a:noFill/>
        </p:spPr>
        <p:txBody>
          <a:bodyPr wrap="square" rtlCol="0">
            <a:spAutoFit/>
          </a:bodyPr>
          <a:lstStyle/>
          <a:p>
            <a:r>
              <a:rPr lang="en-GB" sz="3600" b="1" i="0" u="none" strike="noStrike">
                <a:solidFill>
                  <a:schemeClr val="bg1"/>
                </a:solidFill>
                <a:effectLst/>
                <a:latin typeface="Degular Display" panose="020B0504050503060204" pitchFamily="34" charset="77"/>
              </a:rPr>
              <a:t>Cyber &amp; Technology Risk</a:t>
            </a:r>
          </a:p>
        </p:txBody>
      </p:sp>
      <p:pic>
        <p:nvPicPr>
          <p:cNvPr id="9" name="Picture 8">
            <a:extLst>
              <a:ext uri="{FF2B5EF4-FFF2-40B4-BE49-F238E27FC236}">
                <a16:creationId xmlns:a16="http://schemas.microsoft.com/office/drawing/2014/main" id="{FAA52A6E-830A-4B92-7A27-953D9C6CEAAA}"/>
              </a:ext>
            </a:extLst>
          </p:cNvPr>
          <p:cNvPicPr>
            <a:picLocks noChangeAspect="1"/>
          </p:cNvPicPr>
          <p:nvPr userDrawn="1"/>
        </p:nvPicPr>
        <p:blipFill>
          <a:blip r:embed="rId6"/>
          <a:stretch>
            <a:fillRect/>
          </a:stretch>
        </p:blipFill>
        <p:spPr>
          <a:xfrm>
            <a:off x="622571" y="851838"/>
            <a:ext cx="523220" cy="523220"/>
          </a:xfrm>
          <a:prstGeom prst="rect">
            <a:avLst/>
          </a:prstGeom>
        </p:spPr>
      </p:pic>
      <p:sp>
        <p:nvSpPr>
          <p:cNvPr id="5" name="Title 2">
            <a:extLst>
              <a:ext uri="{FF2B5EF4-FFF2-40B4-BE49-F238E27FC236}">
                <a16:creationId xmlns:a16="http://schemas.microsoft.com/office/drawing/2014/main" id="{2FDFFE9C-BC29-E822-A7ED-8D6E5AD1FA31}"/>
              </a:ext>
            </a:extLst>
          </p:cNvPr>
          <p:cNvSpPr>
            <a:spLocks noGrp="1"/>
          </p:cNvSpPr>
          <p:nvPr>
            <p:ph type="title"/>
          </p:nvPr>
        </p:nvSpPr>
        <p:spPr>
          <a:xfrm>
            <a:off x="934766" y="1952088"/>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110016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286B0-A4BB-6009-9309-164CD297622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a:stretch/>
        </p:blipFill>
        <p:spPr>
          <a:xfrm>
            <a:off x="5789032" y="-1022771"/>
            <a:ext cx="6786136" cy="8903540"/>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2" name="Title 1">
            <a:extLst>
              <a:ext uri="{FF2B5EF4-FFF2-40B4-BE49-F238E27FC236}">
                <a16:creationId xmlns:a16="http://schemas.microsoft.com/office/drawing/2014/main" id="{42B84032-6210-F980-973A-BC08300983D9}"/>
              </a:ext>
            </a:extLst>
          </p:cNvPr>
          <p:cNvSpPr>
            <a:spLocks noGrp="1"/>
          </p:cNvSpPr>
          <p:nvPr>
            <p:ph type="title"/>
          </p:nvPr>
        </p:nvSpPr>
        <p:spPr>
          <a:xfrm>
            <a:off x="1038225" y="3057356"/>
            <a:ext cx="5229225" cy="579696"/>
          </a:xfrm>
        </p:spPr>
        <p:txBody>
          <a:bodyPr/>
          <a:lstStyle>
            <a:lvl1pPr>
              <a:defRPr>
                <a:solidFill>
                  <a:schemeClr val="bg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E536B219-D325-69A6-4A8C-3BA13E739903}"/>
              </a:ext>
            </a:extLst>
          </p:cNvPr>
          <p:cNvSpPr>
            <a:spLocks noGrp="1"/>
          </p:cNvSpPr>
          <p:nvPr>
            <p:ph type="body" sz="quarter" idx="12" hasCustomPrompt="1"/>
          </p:nvPr>
        </p:nvSpPr>
        <p:spPr>
          <a:xfrm>
            <a:off x="1038224" y="3736975"/>
            <a:ext cx="5229225" cy="773113"/>
          </a:xfrm>
        </p:spPr>
        <p:txBody>
          <a:bodyPr/>
          <a:lstStyle>
            <a:lvl1pPr marL="0" indent="0">
              <a:buNone/>
              <a:defRPr>
                <a:solidFill>
                  <a:srgbClr val="39AEA8"/>
                </a:solidFill>
              </a:defRPr>
            </a:lvl1pPr>
          </a:lstStyle>
          <a:p>
            <a:pPr lvl="0"/>
            <a:r>
              <a:rPr lang="en-US"/>
              <a:t>Click to edit sub title</a:t>
            </a:r>
            <a:endParaRPr lang="en-GB"/>
          </a:p>
        </p:txBody>
      </p:sp>
    </p:spTree>
    <p:extLst>
      <p:ext uri="{BB962C8B-B14F-4D97-AF65-F5344CB8AC3E}">
        <p14:creationId xmlns:p14="http://schemas.microsoft.com/office/powerpoint/2010/main" val="2883583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Large 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A094F-D700-52C1-00A9-A3710D4AD58D}"/>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0D03BC-B0B0-0970-AF82-1DF4C068C745}"/>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02332" y="-939772"/>
            <a:ext cx="6528609" cy="8565659"/>
          </a:xfrm>
          <a:prstGeom prst="rect">
            <a:avLst/>
          </a:prstGeom>
        </p:spPr>
      </p:pic>
      <p:sp>
        <p:nvSpPr>
          <p:cNvPr id="2" name="Title 1">
            <a:extLst>
              <a:ext uri="{FF2B5EF4-FFF2-40B4-BE49-F238E27FC236}">
                <a16:creationId xmlns:a16="http://schemas.microsoft.com/office/drawing/2014/main" id="{ECD94365-D804-B000-3171-F186C968DD85}"/>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8B741AC8-5BEB-5A50-2030-F2FADB1569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607274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1C6A-81AC-6E4A-7BF3-6567CFC7C487}"/>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A228E29E-CDBF-E573-2E1D-C59CA1CAB301}"/>
              </a:ext>
            </a:extLst>
          </p:cNvPr>
          <p:cNvSpPr>
            <a:spLocks noGrp="1"/>
          </p:cNvSpPr>
          <p:nvPr>
            <p:ph type="ftr" sz="quarter" idx="10"/>
          </p:nvPr>
        </p:nvSpPr>
        <p:spPr>
          <a:xfrm>
            <a:off x="400050" y="6356349"/>
            <a:ext cx="48006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585FF5B7-E632-B793-F8EB-883FFEA813AE}"/>
              </a:ext>
            </a:extLst>
          </p:cNvPr>
          <p:cNvSpPr>
            <a:spLocks noGrp="1"/>
          </p:cNvSpPr>
          <p:nvPr>
            <p:ph type="sldNum" sz="quarter" idx="11"/>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6607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p:txBody>
          <a:bodyPr/>
          <a:lstStyle/>
          <a:p>
            <a:r>
              <a:rPr lang="en-US"/>
              <a:t>Click to edit Master title style</a:t>
            </a:r>
            <a:endParaRPr lang="en-GB"/>
          </a:p>
        </p:txBody>
      </p:sp>
      <p:sp>
        <p:nvSpPr>
          <p:cNvPr id="10" name="Footer Placeholder 9">
            <a:extLst>
              <a:ext uri="{FF2B5EF4-FFF2-40B4-BE49-F238E27FC236}">
                <a16:creationId xmlns:a16="http://schemas.microsoft.com/office/drawing/2014/main" id="{59877FA0-61D2-C56D-D20B-95BD96619586}"/>
              </a:ext>
            </a:extLst>
          </p:cNvPr>
          <p:cNvSpPr>
            <a:spLocks noGrp="1"/>
          </p:cNvSpPr>
          <p:nvPr>
            <p:ph type="ftr" sz="quarter" idx="11"/>
          </p:nvPr>
        </p:nvSpPr>
        <p:spPr>
          <a:xfrm>
            <a:off x="400050" y="6356349"/>
            <a:ext cx="4800600" cy="365125"/>
          </a:xfrm>
          <a:prstGeom prst="rect">
            <a:avLst/>
          </a:prstGeom>
        </p:spPr>
        <p:txBody>
          <a:bodyPr/>
          <a:lstStyle/>
          <a:p>
            <a:r>
              <a:rPr lang="en-GB"/>
              <a:t>Sales Excellence and CRM Readiness</a:t>
            </a:r>
          </a:p>
        </p:txBody>
      </p:sp>
      <p:sp>
        <p:nvSpPr>
          <p:cNvPr id="11" name="Slide Number Placeholder 10">
            <a:extLst>
              <a:ext uri="{FF2B5EF4-FFF2-40B4-BE49-F238E27FC236}">
                <a16:creationId xmlns:a16="http://schemas.microsoft.com/office/drawing/2014/main" id="{54FF4A39-B6E2-0B68-5D50-0568C8392DD3}"/>
              </a:ext>
            </a:extLst>
          </p:cNvPr>
          <p:cNvSpPr>
            <a:spLocks noGrp="1"/>
          </p:cNvSpPr>
          <p:nvPr>
            <p:ph type="sldNum" sz="quarter" idx="12"/>
          </p:nvPr>
        </p:nvSpPr>
        <p:spPr/>
        <p:txBody>
          <a:bodyPr/>
          <a:lstStyle/>
          <a:p>
            <a:fld id="{6AEC6B36-D37C-41DD-A897-83DE1B6520D3}" type="slidenum">
              <a:rPr lang="en-GB" smtClean="0"/>
              <a:pPr/>
              <a:t>‹#›</a:t>
            </a:fld>
            <a:endParaRPr lang="en-GB"/>
          </a:p>
        </p:txBody>
      </p:sp>
      <p:sp>
        <p:nvSpPr>
          <p:cNvPr id="2" name="Text Placeholder 7">
            <a:extLst>
              <a:ext uri="{FF2B5EF4-FFF2-40B4-BE49-F238E27FC236}">
                <a16:creationId xmlns:a16="http://schemas.microsoft.com/office/drawing/2014/main" id="{DC1CDA8F-D353-0D97-2DC5-C34BFAE8F08E}"/>
              </a:ext>
            </a:extLst>
          </p:cNvPr>
          <p:cNvSpPr>
            <a:spLocks noGrp="1"/>
          </p:cNvSpPr>
          <p:nvPr>
            <p:ph type="body" sz="quarter" idx="10"/>
          </p:nvPr>
        </p:nvSpPr>
        <p:spPr>
          <a:xfrm>
            <a:off x="400048" y="1524000"/>
            <a:ext cx="11363327" cy="461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1">
            <a:extLst>
              <a:ext uri="{FF2B5EF4-FFF2-40B4-BE49-F238E27FC236}">
                <a16:creationId xmlns:a16="http://schemas.microsoft.com/office/drawing/2014/main" id="{09FE9220-A2CD-D4F1-3A51-9624B6C34382}"/>
              </a:ext>
            </a:extLst>
          </p:cNvPr>
          <p:cNvSpPr>
            <a:spLocks noGrp="1"/>
          </p:cNvSpPr>
          <p:nvPr>
            <p:ph type="body" sz="quarter" idx="13" hasCustomPrompt="1"/>
          </p:nvPr>
        </p:nvSpPr>
        <p:spPr>
          <a:xfrm>
            <a:off x="400048" y="923925"/>
            <a:ext cx="11372851" cy="377826"/>
          </a:xfrm>
        </p:spPr>
        <p:txBody>
          <a:bodyPr/>
          <a:lstStyle>
            <a:lvl1pPr marL="0" indent="0">
              <a:buNone/>
              <a:defRPr>
                <a:solidFill>
                  <a:schemeClr val="accent1"/>
                </a:solidFill>
              </a:defRPr>
            </a:lvl1pPr>
          </a:lstStyle>
          <a:p>
            <a:pPr lvl="0"/>
            <a:r>
              <a:rPr lang="en-GB"/>
              <a:t>Click to edit sub title</a:t>
            </a:r>
          </a:p>
        </p:txBody>
      </p:sp>
    </p:spTree>
    <p:extLst>
      <p:ext uri="{BB962C8B-B14F-4D97-AF65-F5344CB8AC3E}">
        <p14:creationId xmlns:p14="http://schemas.microsoft.com/office/powerpoint/2010/main" val="973510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p:txBody>
          <a:bodyPr/>
          <a:lstStyle/>
          <a:p>
            <a:r>
              <a:rPr lang="en-US"/>
              <a:t>Click to edit Master title style</a:t>
            </a:r>
            <a:endParaRPr lang="en-GB"/>
          </a:p>
        </p:txBody>
      </p:sp>
      <p:sp>
        <p:nvSpPr>
          <p:cNvPr id="10" name="Footer Placeholder 9">
            <a:extLst>
              <a:ext uri="{FF2B5EF4-FFF2-40B4-BE49-F238E27FC236}">
                <a16:creationId xmlns:a16="http://schemas.microsoft.com/office/drawing/2014/main" id="{59877FA0-61D2-C56D-D20B-95BD96619586}"/>
              </a:ext>
            </a:extLst>
          </p:cNvPr>
          <p:cNvSpPr>
            <a:spLocks noGrp="1"/>
          </p:cNvSpPr>
          <p:nvPr>
            <p:ph type="ftr" sz="quarter" idx="11"/>
          </p:nvPr>
        </p:nvSpPr>
        <p:spPr>
          <a:xfrm>
            <a:off x="400050" y="6356349"/>
            <a:ext cx="4800600" cy="365125"/>
          </a:xfrm>
          <a:prstGeom prst="rect">
            <a:avLst/>
          </a:prstGeom>
        </p:spPr>
        <p:txBody>
          <a:bodyPr/>
          <a:lstStyle/>
          <a:p>
            <a:r>
              <a:rPr lang="en-GB"/>
              <a:t>Sales Excellence and CRM Readiness</a:t>
            </a:r>
          </a:p>
        </p:txBody>
      </p:sp>
      <p:sp>
        <p:nvSpPr>
          <p:cNvPr id="11" name="Slide Number Placeholder 10">
            <a:extLst>
              <a:ext uri="{FF2B5EF4-FFF2-40B4-BE49-F238E27FC236}">
                <a16:creationId xmlns:a16="http://schemas.microsoft.com/office/drawing/2014/main" id="{54FF4A39-B6E2-0B68-5D50-0568C8392DD3}"/>
              </a:ext>
            </a:extLst>
          </p:cNvPr>
          <p:cNvSpPr>
            <a:spLocks noGrp="1"/>
          </p:cNvSpPr>
          <p:nvPr>
            <p:ph type="sldNum" sz="quarter" idx="12"/>
          </p:nvPr>
        </p:nvSpPr>
        <p:spPr/>
        <p:txBody>
          <a:bodyPr/>
          <a:lstStyle/>
          <a:p>
            <a:fld id="{6AEC6B36-D37C-41DD-A897-83DE1B6520D3}" type="slidenum">
              <a:rPr lang="en-GB" smtClean="0"/>
              <a:pPr/>
              <a:t>‹#›</a:t>
            </a:fld>
            <a:endParaRPr lang="en-GB"/>
          </a:p>
        </p:txBody>
      </p:sp>
      <p:sp>
        <p:nvSpPr>
          <p:cNvPr id="2" name="Text Placeholder 2">
            <a:extLst>
              <a:ext uri="{FF2B5EF4-FFF2-40B4-BE49-F238E27FC236}">
                <a16:creationId xmlns:a16="http://schemas.microsoft.com/office/drawing/2014/main" id="{146D2807-27FC-BCA3-9AC9-1FEE5FD1D257}"/>
              </a:ext>
            </a:extLst>
          </p:cNvPr>
          <p:cNvSpPr>
            <a:spLocks noGrp="1"/>
          </p:cNvSpPr>
          <p:nvPr>
            <p:ph idx="1"/>
          </p:nvPr>
        </p:nvSpPr>
        <p:spPr>
          <a:xfrm>
            <a:off x="400050" y="1123949"/>
            <a:ext cx="11372850" cy="5053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9972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286B0-A4BB-6009-9309-164CD297622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3"/>
          <a:srcRect/>
          <a:stretch/>
        </p:blipFill>
        <p:spPr>
          <a:xfrm>
            <a:off x="5789032" y="-1022771"/>
            <a:ext cx="6786136" cy="8903540"/>
          </a:xfrm>
          <a:prstGeom prst="rect">
            <a:avLst/>
          </a:prstGeom>
        </p:spPr>
      </p:pic>
      <p:pic>
        <p:nvPicPr>
          <p:cNvPr id="9" name="Picture 8">
            <a:extLst>
              <a:ext uri="{FF2B5EF4-FFF2-40B4-BE49-F238E27FC236}">
                <a16:creationId xmlns:a16="http://schemas.microsoft.com/office/drawing/2014/main" id="{5D6C29FB-5A3B-2CCD-955B-FDD9E6FF18E2}"/>
              </a:ext>
            </a:extLst>
          </p:cNvPr>
          <p:cNvPicPr>
            <a:picLocks noChangeAspect="1"/>
          </p:cNvPicPr>
          <p:nvPr userDrawn="1"/>
        </p:nvPicPr>
        <p:blipFill>
          <a:blip r:embed="rId4"/>
          <a:stretch>
            <a:fillRect/>
          </a:stretch>
        </p:blipFill>
        <p:spPr>
          <a:xfrm>
            <a:off x="9402829" y="3162043"/>
            <a:ext cx="2331651" cy="779897"/>
          </a:xfrm>
          <a:prstGeom prst="rect">
            <a:avLst/>
          </a:prstGeom>
        </p:spPr>
      </p:pic>
      <p:sp>
        <p:nvSpPr>
          <p:cNvPr id="3" name="Title 1">
            <a:extLst>
              <a:ext uri="{FF2B5EF4-FFF2-40B4-BE49-F238E27FC236}">
                <a16:creationId xmlns:a16="http://schemas.microsoft.com/office/drawing/2014/main" id="{2C74CC44-7A6B-45DF-6667-8D0FFE0A0A95}"/>
              </a:ext>
            </a:extLst>
          </p:cNvPr>
          <p:cNvSpPr>
            <a:spLocks noGrp="1"/>
          </p:cNvSpPr>
          <p:nvPr>
            <p:ph type="title"/>
          </p:nvPr>
        </p:nvSpPr>
        <p:spPr>
          <a:xfrm>
            <a:off x="1038225" y="3051425"/>
            <a:ext cx="5229225" cy="585627"/>
          </a:xfrm>
        </p:spPr>
        <p:txBody>
          <a:bodyPr/>
          <a:lstStyle>
            <a:lvl1pPr>
              <a:defRPr>
                <a:solidFill>
                  <a:schemeClr val="bg1"/>
                </a:solidFill>
              </a:defRPr>
            </a:lvl1pPr>
          </a:lstStyle>
          <a:p>
            <a:r>
              <a:rPr lang="en-US"/>
              <a:t>Click to edit Master title style</a:t>
            </a:r>
            <a:endParaRPr lang="en-GB"/>
          </a:p>
        </p:txBody>
      </p:sp>
      <p:sp>
        <p:nvSpPr>
          <p:cNvPr id="4" name="Text Placeholder 12">
            <a:extLst>
              <a:ext uri="{FF2B5EF4-FFF2-40B4-BE49-F238E27FC236}">
                <a16:creationId xmlns:a16="http://schemas.microsoft.com/office/drawing/2014/main" id="{64661210-C4BA-FE02-3438-D20EECF3F42E}"/>
              </a:ext>
            </a:extLst>
          </p:cNvPr>
          <p:cNvSpPr>
            <a:spLocks noGrp="1"/>
          </p:cNvSpPr>
          <p:nvPr>
            <p:ph type="body" sz="quarter" idx="11" hasCustomPrompt="1"/>
          </p:nvPr>
        </p:nvSpPr>
        <p:spPr>
          <a:xfrm>
            <a:off x="1038225" y="3737225"/>
            <a:ext cx="5229225" cy="77311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Tree>
    <p:extLst>
      <p:ext uri="{BB962C8B-B14F-4D97-AF65-F5344CB8AC3E}">
        <p14:creationId xmlns:p14="http://schemas.microsoft.com/office/powerpoint/2010/main" val="3082125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py Slid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C2CD0-B4BB-9414-626B-2C418C331F0F}"/>
              </a:ext>
            </a:extLst>
          </p:cNvPr>
          <p:cNvSpPr/>
          <p:nvPr userDrawn="1"/>
        </p:nvSpPr>
        <p:spPr>
          <a:xfrm>
            <a:off x="5369443" y="2"/>
            <a:ext cx="6822558"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FF0680-6C56-2494-1054-6BCDBF40E86A}"/>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l="206" r="28"/>
          <a:stretch>
            <a:fillRect/>
          </a:stretch>
        </p:blipFill>
        <p:spPr>
          <a:xfrm>
            <a:off x="0" y="1"/>
            <a:ext cx="7450120" cy="6857999"/>
          </a:xfrm>
          <a:prstGeom prst="rect">
            <a:avLst/>
          </a:prstGeom>
        </p:spPr>
      </p:pic>
      <p:pic>
        <p:nvPicPr>
          <p:cNvPr id="8" name="Picture 7">
            <a:extLst>
              <a:ext uri="{FF2B5EF4-FFF2-40B4-BE49-F238E27FC236}">
                <a16:creationId xmlns:a16="http://schemas.microsoft.com/office/drawing/2014/main" id="{41D5B8B1-D3C9-C727-7157-06349394CDD6}"/>
              </a:ext>
            </a:extLst>
          </p:cNvPr>
          <p:cNvPicPr>
            <a:picLocks noGrp="1" noRot="1" noMove="1" noResize="1" noEditPoints="1" noAdjustHandles="1" noChangeArrowheads="1" noChangeShapeType="1" noCrop="1"/>
          </p:cNvPicPr>
          <p:nvPr userDrawn="1"/>
        </p:nvPicPr>
        <p:blipFill>
          <a:blip r:embed="rId3">
            <a:alphaModFix amt="41000"/>
          </a:blip>
          <a:srcRect t="11207" r="4508" b="8729"/>
          <a:stretch>
            <a:fillRect/>
          </a:stretch>
        </p:blipFill>
        <p:spPr>
          <a:xfrm>
            <a:off x="5957713" y="1"/>
            <a:ext cx="6234287" cy="6857998"/>
          </a:xfrm>
          <a:prstGeom prst="rect">
            <a:avLst/>
          </a:prstGeom>
        </p:spPr>
      </p:pic>
      <p:pic>
        <p:nvPicPr>
          <p:cNvPr id="5" name="Picture 4">
            <a:extLst>
              <a:ext uri="{FF2B5EF4-FFF2-40B4-BE49-F238E27FC236}">
                <a16:creationId xmlns:a16="http://schemas.microsoft.com/office/drawing/2014/main" id="{1E126B1E-478B-0E68-D66B-C0324DA940B0}"/>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3" name="Title 2">
            <a:extLst>
              <a:ext uri="{FF2B5EF4-FFF2-40B4-BE49-F238E27FC236}">
                <a16:creationId xmlns:a16="http://schemas.microsoft.com/office/drawing/2014/main" id="{EF3C4B61-8C05-3998-4801-987FE4E465DA}"/>
              </a:ext>
            </a:extLst>
          </p:cNvPr>
          <p:cNvSpPr>
            <a:spLocks noGrp="1"/>
          </p:cNvSpPr>
          <p:nvPr>
            <p:ph type="title"/>
          </p:nvPr>
        </p:nvSpPr>
        <p:spPr>
          <a:xfrm>
            <a:off x="934765" y="1952090"/>
            <a:ext cx="5229225" cy="585627"/>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93431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py Slide 01 w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26B1E-478B-0E68-D66B-C0324DA940B0}"/>
              </a:ext>
            </a:extLst>
          </p:cNvPr>
          <p:cNvPicPr>
            <a:picLocks noChangeAspect="1"/>
          </p:cNvPicPr>
          <p:nvPr userDrawn="1"/>
        </p:nvPicPr>
        <p:blipFill>
          <a:blip r:embed="rId2"/>
          <a:stretch>
            <a:fillRect/>
          </a:stretch>
        </p:blipFill>
        <p:spPr>
          <a:xfrm>
            <a:off x="934767" y="660312"/>
            <a:ext cx="1261242" cy="420414"/>
          </a:xfrm>
          <a:prstGeom prst="rect">
            <a:avLst/>
          </a:prstGeom>
        </p:spPr>
      </p:pic>
      <p:sp>
        <p:nvSpPr>
          <p:cNvPr id="17" name="Text Placeholder 12">
            <a:extLst>
              <a:ext uri="{FF2B5EF4-FFF2-40B4-BE49-F238E27FC236}">
                <a16:creationId xmlns:a16="http://schemas.microsoft.com/office/drawing/2014/main" id="{EDAD7319-D8EF-5FA3-13CB-4AD34EDEC0A6}"/>
              </a:ext>
            </a:extLst>
          </p:cNvPr>
          <p:cNvSpPr>
            <a:spLocks noGrp="1"/>
          </p:cNvSpPr>
          <p:nvPr>
            <p:ph type="body" sz="quarter" idx="11" hasCustomPrompt="1"/>
          </p:nvPr>
        </p:nvSpPr>
        <p:spPr>
          <a:xfrm>
            <a:off x="934766" y="2715009"/>
            <a:ext cx="5229225" cy="2791939"/>
          </a:xfrm>
          <a:prstGeom prst="rect">
            <a:avLst/>
          </a:prstGeom>
        </p:spPr>
        <p:txBody>
          <a:bodyPr/>
          <a:lstStyle>
            <a:lvl1pPr marL="0" indent="0">
              <a:buNone/>
              <a:defRPr sz="1400" b="0" i="0">
                <a:solidFill>
                  <a:schemeClr val="bg1"/>
                </a:solidFill>
                <a:latin typeface="Degular Display Light" panose="020B0404050503060204" pitchFamily="34" charset="77"/>
              </a:defRPr>
            </a:lvl1pPr>
          </a:lstStyle>
          <a:p>
            <a:pPr lvl="0"/>
            <a:r>
              <a:rPr lang="en-US"/>
              <a:t>Body copy to go here</a:t>
            </a:r>
          </a:p>
        </p:txBody>
      </p:sp>
      <p:sp>
        <p:nvSpPr>
          <p:cNvPr id="8" name="Picture Placeholder 7">
            <a:extLst>
              <a:ext uri="{FF2B5EF4-FFF2-40B4-BE49-F238E27FC236}">
                <a16:creationId xmlns:a16="http://schemas.microsoft.com/office/drawing/2014/main" id="{FBC65A45-68E7-E95C-A6A6-8A76C3A3467E}"/>
              </a:ext>
            </a:extLst>
          </p:cNvPr>
          <p:cNvSpPr>
            <a:spLocks noGrp="1" noRot="1" noMove="1" noResize="1" noEditPoints="1" noAdjustHandles="1" noChangeArrowheads="1" noChangeShapeType="1"/>
          </p:cNvSpPr>
          <p:nvPr>
            <p:ph type="pic" sz="quarter" idx="12"/>
          </p:nvPr>
        </p:nvSpPr>
        <p:spPr>
          <a:xfrm>
            <a:off x="5948698" y="-9728"/>
            <a:ext cx="6253030" cy="6875843"/>
          </a:xfrm>
          <a:custGeom>
            <a:avLst/>
            <a:gdLst>
              <a:gd name="connsiteX0" fmla="*/ 0 w 6407185"/>
              <a:gd name="connsiteY0" fmla="*/ 0 h 6852863"/>
              <a:gd name="connsiteX1" fmla="*/ 6407185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0" fmla="*/ 0 w 6407185"/>
              <a:gd name="connsiteY0" fmla="*/ 0 h 6852863"/>
              <a:gd name="connsiteX1" fmla="*/ 6234907 w 6407185"/>
              <a:gd name="connsiteY1" fmla="*/ 0 h 6852863"/>
              <a:gd name="connsiteX2" fmla="*/ 6407185 w 6407185"/>
              <a:gd name="connsiteY2" fmla="*/ 6842589 h 6852863"/>
              <a:gd name="connsiteX3" fmla="*/ 20082 w 6407185"/>
              <a:gd name="connsiteY3" fmla="*/ 6852863 h 6852863"/>
              <a:gd name="connsiteX4" fmla="*/ 1499562 w 6407185"/>
              <a:gd name="connsiteY4" fmla="*/ 3416157 h 6852863"/>
              <a:gd name="connsiteX5" fmla="*/ 8856 w 6407185"/>
              <a:gd name="connsiteY5" fmla="*/ 293839 h 6852863"/>
              <a:gd name="connsiteX6" fmla="*/ 0 w 6407185"/>
              <a:gd name="connsiteY6" fmla="*/ 0 h 6852863"/>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8856 w 6234907"/>
              <a:gd name="connsiteY5" fmla="*/ 293839 h 6855841"/>
              <a:gd name="connsiteX6" fmla="*/ 0 w 6234907"/>
              <a:gd name="connsiteY6" fmla="*/ 0 h 6855841"/>
              <a:gd name="connsiteX0" fmla="*/ 165742 w 6400649"/>
              <a:gd name="connsiteY0" fmla="*/ 0 h 6855841"/>
              <a:gd name="connsiteX1" fmla="*/ 6400649 w 6400649"/>
              <a:gd name="connsiteY1" fmla="*/ 0 h 6855841"/>
              <a:gd name="connsiteX2" fmla="*/ 6400649 w 6400649"/>
              <a:gd name="connsiteY2" fmla="*/ 6855841 h 6855841"/>
              <a:gd name="connsiteX3" fmla="*/ 185824 w 6400649"/>
              <a:gd name="connsiteY3" fmla="*/ 6852863 h 6855841"/>
              <a:gd name="connsiteX4" fmla="*/ 1665304 w 6400649"/>
              <a:gd name="connsiteY4" fmla="*/ 3416157 h 6855841"/>
              <a:gd name="connsiteX5" fmla="*/ 165742 w 6400649"/>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0 w 6234907"/>
              <a:gd name="connsiteY0" fmla="*/ 0 h 6855841"/>
              <a:gd name="connsiteX1" fmla="*/ 6234907 w 6234907"/>
              <a:gd name="connsiteY1" fmla="*/ 0 h 6855841"/>
              <a:gd name="connsiteX2" fmla="*/ 6234907 w 6234907"/>
              <a:gd name="connsiteY2" fmla="*/ 6855841 h 6855841"/>
              <a:gd name="connsiteX3" fmla="*/ 20082 w 6234907"/>
              <a:gd name="connsiteY3" fmla="*/ 6852863 h 6855841"/>
              <a:gd name="connsiteX4" fmla="*/ 1499562 w 6234907"/>
              <a:gd name="connsiteY4" fmla="*/ 3416157 h 6855841"/>
              <a:gd name="connsiteX5" fmla="*/ 0 w 6234907"/>
              <a:gd name="connsiteY5" fmla="*/ 0 h 6855841"/>
              <a:gd name="connsiteX0" fmla="*/ 6423 w 6241330"/>
              <a:gd name="connsiteY0" fmla="*/ 0 h 6866115"/>
              <a:gd name="connsiteX1" fmla="*/ 6241330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41330"/>
              <a:gd name="connsiteY0" fmla="*/ 0 h 6866115"/>
              <a:gd name="connsiteX1" fmla="*/ 6228078 w 6241330"/>
              <a:gd name="connsiteY1" fmla="*/ 0 h 6866115"/>
              <a:gd name="connsiteX2" fmla="*/ 6241330 w 6241330"/>
              <a:gd name="connsiteY2" fmla="*/ 6855841 h 6866115"/>
              <a:gd name="connsiteX3" fmla="*/ 0 w 6241330"/>
              <a:gd name="connsiteY3" fmla="*/ 6866115 h 6866115"/>
              <a:gd name="connsiteX4" fmla="*/ 1505985 w 6241330"/>
              <a:gd name="connsiteY4" fmla="*/ 3416157 h 6866115"/>
              <a:gd name="connsiteX5" fmla="*/ 6423 w 6241330"/>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16157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6423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6423 w 6254582"/>
              <a:gd name="connsiteY5" fmla="*/ 0 h 6866115"/>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0 w 6258669"/>
              <a:gd name="connsiteY0" fmla="*/ 0 h 6871370"/>
              <a:gd name="connsiteX1" fmla="*/ 6232165 w 6258669"/>
              <a:gd name="connsiteY1" fmla="*/ 5255 h 6871370"/>
              <a:gd name="connsiteX2" fmla="*/ 6258669 w 6258669"/>
              <a:gd name="connsiteY2" fmla="*/ 6861096 h 6871370"/>
              <a:gd name="connsiteX3" fmla="*/ 4087 w 6258669"/>
              <a:gd name="connsiteY3" fmla="*/ 6871370 h 6871370"/>
              <a:gd name="connsiteX4" fmla="*/ 1510072 w 6258669"/>
              <a:gd name="connsiteY4" fmla="*/ 3426667 h 6871370"/>
              <a:gd name="connsiteX5" fmla="*/ 0 w 6258669"/>
              <a:gd name="connsiteY5" fmla="*/ 0 h 6871370"/>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54582"/>
              <a:gd name="connsiteY0" fmla="*/ 0 h 6866115"/>
              <a:gd name="connsiteX1" fmla="*/ 6228078 w 6254582"/>
              <a:gd name="connsiteY1" fmla="*/ 0 h 6866115"/>
              <a:gd name="connsiteX2" fmla="*/ 6254582 w 6254582"/>
              <a:gd name="connsiteY2" fmla="*/ 6855841 h 6866115"/>
              <a:gd name="connsiteX3" fmla="*/ 0 w 6254582"/>
              <a:gd name="connsiteY3" fmla="*/ 6866115 h 6866115"/>
              <a:gd name="connsiteX4" fmla="*/ 1505985 w 6254582"/>
              <a:gd name="connsiteY4" fmla="*/ 3421412 h 6866115"/>
              <a:gd name="connsiteX5" fmla="*/ 1168 w 6254582"/>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505985 w 6249327"/>
              <a:gd name="connsiteY4" fmla="*/ 3421412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1168 w 6249327"/>
              <a:gd name="connsiteY0" fmla="*/ 0 h 6866115"/>
              <a:gd name="connsiteX1" fmla="*/ 6228078 w 6249327"/>
              <a:gd name="connsiteY1" fmla="*/ 0 h 6866115"/>
              <a:gd name="connsiteX2" fmla="*/ 6249327 w 6249327"/>
              <a:gd name="connsiteY2" fmla="*/ 6861096 h 6866115"/>
              <a:gd name="connsiteX3" fmla="*/ 0 w 6249327"/>
              <a:gd name="connsiteY3" fmla="*/ 6866115 h 6866115"/>
              <a:gd name="connsiteX4" fmla="*/ 1486530 w 6249327"/>
              <a:gd name="connsiteY4" fmla="*/ 3426276 h 6866115"/>
              <a:gd name="connsiteX5" fmla="*/ 1168 w 6249327"/>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495096 w 6257893"/>
              <a:gd name="connsiteY4" fmla="*/ 3426276 h 6866115"/>
              <a:gd name="connsiteX5" fmla="*/ 6 w 6257893"/>
              <a:gd name="connsiteY5" fmla="*/ 0 h 6866115"/>
              <a:gd name="connsiteX0" fmla="*/ 6 w 6257893"/>
              <a:gd name="connsiteY0" fmla="*/ 0 h 6866115"/>
              <a:gd name="connsiteX1" fmla="*/ 6236644 w 6257893"/>
              <a:gd name="connsiteY1" fmla="*/ 0 h 6866115"/>
              <a:gd name="connsiteX2" fmla="*/ 6257893 w 6257893"/>
              <a:gd name="connsiteY2" fmla="*/ 6861096 h 6866115"/>
              <a:gd name="connsiteX3" fmla="*/ 8566 w 6257893"/>
              <a:gd name="connsiteY3" fmla="*/ 6866115 h 6866115"/>
              <a:gd name="connsiteX4" fmla="*/ 1504824 w 6257893"/>
              <a:gd name="connsiteY4" fmla="*/ 3426276 h 6866115"/>
              <a:gd name="connsiteX5" fmla="*/ 6 w 6257893"/>
              <a:gd name="connsiteY5" fmla="*/ 0 h 6866115"/>
              <a:gd name="connsiteX0" fmla="*/ 1168 w 6249327"/>
              <a:gd name="connsiteY0" fmla="*/ 9727 h 6866115"/>
              <a:gd name="connsiteX1" fmla="*/ 6228078 w 6249327"/>
              <a:gd name="connsiteY1" fmla="*/ 0 h 6866115"/>
              <a:gd name="connsiteX2" fmla="*/ 6249327 w 6249327"/>
              <a:gd name="connsiteY2" fmla="*/ 6861096 h 6866115"/>
              <a:gd name="connsiteX3" fmla="*/ 0 w 6249327"/>
              <a:gd name="connsiteY3" fmla="*/ 6866115 h 6866115"/>
              <a:gd name="connsiteX4" fmla="*/ 1496258 w 6249327"/>
              <a:gd name="connsiteY4" fmla="*/ 3426276 h 6866115"/>
              <a:gd name="connsiteX5" fmla="*/ 1168 w 6249327"/>
              <a:gd name="connsiteY5" fmla="*/ 9727 h 6866115"/>
              <a:gd name="connsiteX0" fmla="*/ 6 w 6262757"/>
              <a:gd name="connsiteY0" fmla="*/ 0 h 6885570"/>
              <a:gd name="connsiteX1" fmla="*/ 6241508 w 6262757"/>
              <a:gd name="connsiteY1" fmla="*/ 19455 h 6885570"/>
              <a:gd name="connsiteX2" fmla="*/ 6262757 w 6262757"/>
              <a:gd name="connsiteY2" fmla="*/ 6880551 h 6885570"/>
              <a:gd name="connsiteX3" fmla="*/ 13430 w 6262757"/>
              <a:gd name="connsiteY3" fmla="*/ 6885570 h 6885570"/>
              <a:gd name="connsiteX4" fmla="*/ 1509688 w 6262757"/>
              <a:gd name="connsiteY4" fmla="*/ 3445731 h 6885570"/>
              <a:gd name="connsiteX5" fmla="*/ 6 w 6262757"/>
              <a:gd name="connsiteY5" fmla="*/ 0 h 6885570"/>
              <a:gd name="connsiteX0" fmla="*/ 7 w 6253030"/>
              <a:gd name="connsiteY0" fmla="*/ 0 h 6875843"/>
              <a:gd name="connsiteX1" fmla="*/ 6231781 w 6253030"/>
              <a:gd name="connsiteY1" fmla="*/ 9728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 name="connsiteX0" fmla="*/ 7 w 6253030"/>
              <a:gd name="connsiteY0" fmla="*/ 0 h 6875843"/>
              <a:gd name="connsiteX1" fmla="*/ 6251236 w 6253030"/>
              <a:gd name="connsiteY1" fmla="*/ 0 h 6875843"/>
              <a:gd name="connsiteX2" fmla="*/ 6253030 w 6253030"/>
              <a:gd name="connsiteY2" fmla="*/ 6870824 h 6875843"/>
              <a:gd name="connsiteX3" fmla="*/ 3703 w 6253030"/>
              <a:gd name="connsiteY3" fmla="*/ 6875843 h 6875843"/>
              <a:gd name="connsiteX4" fmla="*/ 1499961 w 6253030"/>
              <a:gd name="connsiteY4" fmla="*/ 3436004 h 6875843"/>
              <a:gd name="connsiteX5" fmla="*/ 7 w 6253030"/>
              <a:gd name="connsiteY5" fmla="*/ 0 h 687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030" h="6875843">
                <a:moveTo>
                  <a:pt x="7" y="0"/>
                </a:moveTo>
                <a:cubicBezTo>
                  <a:pt x="-6075" y="4864"/>
                  <a:pt x="4175599" y="0"/>
                  <a:pt x="6251236" y="0"/>
                </a:cubicBezTo>
                <a:cubicBezTo>
                  <a:pt x="6255653" y="2285280"/>
                  <a:pt x="6248613" y="4585544"/>
                  <a:pt x="6253030" y="6870824"/>
                </a:cubicBezTo>
                <a:lnTo>
                  <a:pt x="3703" y="6875843"/>
                </a:lnTo>
                <a:cubicBezTo>
                  <a:pt x="103020" y="5120674"/>
                  <a:pt x="1020500" y="3906902"/>
                  <a:pt x="1499961" y="3436004"/>
                </a:cubicBezTo>
                <a:cubicBezTo>
                  <a:pt x="1088383" y="3014352"/>
                  <a:pt x="121263" y="1870586"/>
                  <a:pt x="7" y="0"/>
                </a:cubicBezTo>
                <a:close/>
              </a:path>
            </a:pathLst>
          </a:custGeom>
        </p:spPr>
        <p:txBody>
          <a:bodyPr wrap="square">
            <a:noAutofit/>
          </a:bodyPr>
          <a:lstStyle/>
          <a:p>
            <a:endParaRPr lang="en-US"/>
          </a:p>
        </p:txBody>
      </p:sp>
      <p:sp>
        <p:nvSpPr>
          <p:cNvPr id="3" name="Title 2">
            <a:extLst>
              <a:ext uri="{FF2B5EF4-FFF2-40B4-BE49-F238E27FC236}">
                <a16:creationId xmlns:a16="http://schemas.microsoft.com/office/drawing/2014/main" id="{DE265AC1-48CD-BAA1-7DD3-7E7DA04E9FEB}"/>
              </a:ext>
            </a:extLst>
          </p:cNvPr>
          <p:cNvSpPr>
            <a:spLocks noGrp="1"/>
          </p:cNvSpPr>
          <p:nvPr>
            <p:ph type="title"/>
          </p:nvPr>
        </p:nvSpPr>
        <p:spPr>
          <a:xfrm>
            <a:off x="934765" y="1952090"/>
            <a:ext cx="5229225" cy="585627"/>
          </a:xfrm>
        </p:spPr>
        <p:txBody>
          <a:bodyPr/>
          <a:lstStyle>
            <a:lvl1pPr>
              <a:defRPr>
                <a:solidFill>
                  <a:schemeClr val="bg1"/>
                </a:solidFill>
              </a:defRPr>
            </a:lvl1pPr>
          </a:lstStyle>
          <a:p>
            <a:r>
              <a:rPr lang="en-US"/>
              <a:t>Click to edit Master title style</a:t>
            </a:r>
            <a:endParaRPr lang="en-GB"/>
          </a:p>
        </p:txBody>
      </p:sp>
      <p:pic>
        <p:nvPicPr>
          <p:cNvPr id="4" name="Picture 3" descr="A blue and black gradient&#10;&#10;AI-generated content may be incorrect.">
            <a:extLst>
              <a:ext uri="{FF2B5EF4-FFF2-40B4-BE49-F238E27FC236}">
                <a16:creationId xmlns:a16="http://schemas.microsoft.com/office/drawing/2014/main" id="{85AEF555-6C53-C596-D548-C207D8998CFE}"/>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26607"/>
            <a:ext cx="7431746" cy="6884607"/>
          </a:xfrm>
          <a:prstGeom prst="rect">
            <a:avLst/>
          </a:prstGeom>
        </p:spPr>
      </p:pic>
    </p:spTree>
    <p:extLst>
      <p:ext uri="{BB962C8B-B14F-4D97-AF65-F5344CB8AC3E}">
        <p14:creationId xmlns:p14="http://schemas.microsoft.com/office/powerpoint/2010/main" val="2643652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FA57EB-22A9-8A12-D4C3-FA95C63833CA}"/>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7908324" y="566957"/>
            <a:ext cx="3883626" cy="585627"/>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381000" y="566957"/>
            <a:ext cx="7168377" cy="585627"/>
          </a:xfrm>
        </p:spPr>
        <p:txBody>
          <a:bodyPr/>
          <a:lstStyle>
            <a:lvl1pPr>
              <a:defRPr>
                <a:solidFill>
                  <a:schemeClr val="bg1"/>
                </a:solidFill>
              </a:defRPr>
            </a:lvl1pPr>
          </a:lstStyle>
          <a:p>
            <a:r>
              <a:rPr lang="en-US"/>
              <a:t>Click to edit Master title style</a:t>
            </a:r>
            <a:endParaRPr lang="en-GB"/>
          </a:p>
        </p:txBody>
      </p:sp>
      <p:sp>
        <p:nvSpPr>
          <p:cNvPr id="4" name="Picture Placeholder 3">
            <a:extLst>
              <a:ext uri="{FF2B5EF4-FFF2-40B4-BE49-F238E27FC236}">
                <a16:creationId xmlns:a16="http://schemas.microsoft.com/office/drawing/2014/main" id="{28B290ED-A2EB-F5ED-2E06-0680597362F9}"/>
              </a:ext>
            </a:extLst>
          </p:cNvPr>
          <p:cNvSpPr>
            <a:spLocks noGrp="1"/>
          </p:cNvSpPr>
          <p:nvPr>
            <p:ph type="pic" sz="quarter" idx="12"/>
          </p:nvPr>
        </p:nvSpPr>
        <p:spPr>
          <a:xfrm>
            <a:off x="400050" y="1531938"/>
            <a:ext cx="11372850" cy="4794250"/>
          </a:xfrm>
        </p:spPr>
        <p:txBody>
          <a:bodyPr/>
          <a:lstStyle/>
          <a:p>
            <a:r>
              <a:rPr lang="en-US"/>
              <a:t>Click icon to add picture</a:t>
            </a:r>
          </a:p>
        </p:txBody>
      </p:sp>
      <p:pic>
        <p:nvPicPr>
          <p:cNvPr id="3" name="Picture 2">
            <a:extLst>
              <a:ext uri="{FF2B5EF4-FFF2-40B4-BE49-F238E27FC236}">
                <a16:creationId xmlns:a16="http://schemas.microsoft.com/office/drawing/2014/main" id="{D5ACF95F-3766-918D-C78B-7F19456D98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3742315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 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A094F-D700-52C1-00A9-A3710D4AD58D}"/>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0D03BC-B0B0-0970-AF82-1DF4C068C745}"/>
              </a:ext>
            </a:extLst>
          </p:cNvPr>
          <p:cNvPicPr>
            <a:picLocks noGrp="1" noRot="1" noChangeAspect="1" noMove="1" noResize="1" noEditPoints="1" noAdjustHandles="1" noChangeArrowheads="1" noChangeShapeType="1" noCrop="1"/>
          </p:cNvPicPr>
          <p:nvPr userDrawn="1"/>
        </p:nvPicPr>
        <p:blipFill>
          <a:blip r:embed="rId2">
            <a:alphaModFix amt="41000"/>
          </a:blip>
          <a:srcRect/>
          <a:stretch/>
        </p:blipFill>
        <p:spPr>
          <a:xfrm>
            <a:off x="5902332" y="-939772"/>
            <a:ext cx="6528609" cy="8565659"/>
          </a:xfrm>
          <a:prstGeom prst="rect">
            <a:avLst/>
          </a:prstGeom>
        </p:spPr>
      </p:pic>
      <p:sp>
        <p:nvSpPr>
          <p:cNvPr id="2" name="Title 1">
            <a:extLst>
              <a:ext uri="{FF2B5EF4-FFF2-40B4-BE49-F238E27FC236}">
                <a16:creationId xmlns:a16="http://schemas.microsoft.com/office/drawing/2014/main" id="{2E988195-7443-142A-58A7-715F0EE2AABA}"/>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7E9338A5-7DA0-C1BF-A531-2F15007C7D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9775174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Blank Slide_Image 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35B81-9434-0DDD-E728-E800752C1C19}"/>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3" name="Rectangle 2">
            <a:extLst>
              <a:ext uri="{FF2B5EF4-FFF2-40B4-BE49-F238E27FC236}">
                <a16:creationId xmlns:a16="http://schemas.microsoft.com/office/drawing/2014/main" id="{8583779A-91C2-1B14-AE5D-939067164D66}"/>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DAD234-D43E-05CA-BD2D-120F6F81456C}"/>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sp>
        <p:nvSpPr>
          <p:cNvPr id="6" name="Title 1">
            <a:extLst>
              <a:ext uri="{FF2B5EF4-FFF2-40B4-BE49-F238E27FC236}">
                <a16:creationId xmlns:a16="http://schemas.microsoft.com/office/drawing/2014/main" id="{D9FF07AE-48C7-77AB-6687-3E27EC054648}"/>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15F307E7-8562-5031-91DE-3D079477D2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5174406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rge Blank Slide_Image BG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9797A2-54E4-2C99-6C06-9CD5A0E741F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9" name="Rectangle 8">
            <a:extLst>
              <a:ext uri="{FF2B5EF4-FFF2-40B4-BE49-F238E27FC236}">
                <a16:creationId xmlns:a16="http://schemas.microsoft.com/office/drawing/2014/main" id="{A25FBD38-1F22-8671-AF5A-44B483185A20}"/>
              </a:ext>
            </a:extLst>
          </p:cNvPr>
          <p:cNvSpPr>
            <a:spLocks noGrp="1" noRot="1" noMove="1" noResize="1" noEditPoints="1" noAdjustHandles="1" noChangeArrowheads="1" noChangeShapeType="1"/>
          </p:cNvSpPr>
          <p:nvPr userDrawn="1"/>
        </p:nvSpPr>
        <p:spPr>
          <a:xfrm>
            <a:off x="0" y="2"/>
            <a:ext cx="12192000" cy="6857998"/>
          </a:xfrm>
          <a:prstGeom prst="rect">
            <a:avLst/>
          </a:prstGeom>
          <a:solidFill>
            <a:srgbClr val="0F002F">
              <a:alpha val="296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DAD234-D43E-05CA-BD2D-120F6F81456C}"/>
              </a:ext>
            </a:extLst>
          </p:cNvPr>
          <p:cNvPicPr>
            <a:picLocks noGrp="1" noRot="1" noChangeAspect="1" noMove="1" noResize="1" noEditPoints="1" noAdjustHandles="1" noChangeArrowheads="1" noChangeShapeType="1" noCrop="1"/>
          </p:cNvPicPr>
          <p:nvPr userDrawn="1"/>
        </p:nvPicPr>
        <p:blipFill>
          <a:blip r:embed="rId3">
            <a:alphaModFix amt="51000"/>
          </a:blip>
          <a:srcRect/>
          <a:stretch/>
        </p:blipFill>
        <p:spPr>
          <a:xfrm>
            <a:off x="6096000" y="-1093881"/>
            <a:ext cx="6786136" cy="8903540"/>
          </a:xfrm>
          <a:prstGeom prst="rect">
            <a:avLst/>
          </a:prstGeom>
        </p:spPr>
      </p:pic>
      <p:sp>
        <p:nvSpPr>
          <p:cNvPr id="2" name="Title 1">
            <a:extLst>
              <a:ext uri="{FF2B5EF4-FFF2-40B4-BE49-F238E27FC236}">
                <a16:creationId xmlns:a16="http://schemas.microsoft.com/office/drawing/2014/main" id="{BBB62003-0D5A-E8DA-2505-52AC1A160168}"/>
              </a:ext>
            </a:extLst>
          </p:cNvPr>
          <p:cNvSpPr>
            <a:spLocks noGrp="1"/>
          </p:cNvSpPr>
          <p:nvPr>
            <p:ph type="title"/>
          </p:nvPr>
        </p:nvSpPr>
        <p:spPr>
          <a:xfrm>
            <a:off x="433388" y="421240"/>
            <a:ext cx="5230003" cy="584591"/>
          </a:xfrm>
        </p:spPr>
        <p:txBody>
          <a:bodyPr/>
          <a:lstStyle>
            <a:lvl1pPr>
              <a:defRPr>
                <a:solidFill>
                  <a:schemeClr val="bg1"/>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ED62DCAC-950A-D715-6114-1393AF411E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3767387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2651557"/>
            <a:ext cx="5452934"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2651125"/>
            <a:ext cx="5452933" cy="1555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C7E29274-C496-4E66-3117-013F3BF34D60}"/>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5CD810D7-0F6A-DAA6-128B-F9C607B56ED4}"/>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3238179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989439"/>
            <a:ext cx="5452934" cy="289148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1989438"/>
            <a:ext cx="5433883" cy="28914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34CE8C74-CB9D-DD76-D28A-9DF05C46AEC9}"/>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2AE7E234-B894-A92E-95CF-3792227256E0}"/>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671418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5452934"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6339016" y="1317027"/>
            <a:ext cx="5452933"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0F6B77FD-9646-ABC7-739F-B824CE40F168}"/>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CF6DD62-801B-3C22-BCC6-6F00D3C87696}"/>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1419308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4641507"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5424616" y="1317027"/>
            <a:ext cx="6348284"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F5D692E5-B8ED-3690-5F76-DF7D712211BD}"/>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D6787C8E-1CEA-714E-D5DD-E2BA4B3CAA23}"/>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5925492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3183409" cy="15548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3978876" y="1317027"/>
            <a:ext cx="7813074"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34EC54D0-BC60-35A6-9328-DC163B390C48}"/>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285F39B0-0A93-9BEF-8FD9-E9245A6BEDF8}"/>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456390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06FF4-B23B-4845-C216-9363F85B59F5}"/>
              </a:ext>
            </a:extLst>
          </p:cNvPr>
          <p:cNvSpPr>
            <a:spLocks noGrp="1"/>
          </p:cNvSpPr>
          <p:nvPr>
            <p:ph type="title"/>
          </p:nvPr>
        </p:nvSpPr>
        <p:spPr>
          <a:xfrm>
            <a:off x="400050" y="1317027"/>
            <a:ext cx="3183409" cy="4280584"/>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FE0549C-4D45-423A-DEAB-4D96D11C5561}"/>
              </a:ext>
            </a:extLst>
          </p:cNvPr>
          <p:cNvSpPr>
            <a:spLocks noGrp="1"/>
          </p:cNvSpPr>
          <p:nvPr>
            <p:ph sz="quarter" idx="10"/>
          </p:nvPr>
        </p:nvSpPr>
        <p:spPr>
          <a:xfrm>
            <a:off x="3978876" y="1317027"/>
            <a:ext cx="7794024" cy="42805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BF01C48B-D211-BD2D-656F-CFA3CFD41C77}"/>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1916BFE4-BD27-7ADA-61EB-5508D5B191DA}"/>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624256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Large Blank Slide L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a:xfrm>
            <a:off x="400050" y="556054"/>
            <a:ext cx="11391898" cy="506800"/>
          </a:xfr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7CB78F56-3A1A-F4C7-D951-2872628D0650}"/>
              </a:ext>
            </a:extLst>
          </p:cNvPr>
          <p:cNvSpPr>
            <a:spLocks noGrp="1"/>
          </p:cNvSpPr>
          <p:nvPr>
            <p:ph type="body" sz="quarter" idx="10"/>
          </p:nvPr>
        </p:nvSpPr>
        <p:spPr>
          <a:xfrm>
            <a:off x="400050" y="1285103"/>
            <a:ext cx="11391899" cy="484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50D37502-5679-EB0E-B2CE-30D80338D976}"/>
              </a:ext>
            </a:extLst>
          </p:cNvPr>
          <p:cNvSpPr>
            <a:spLocks noGrp="1"/>
          </p:cNvSpPr>
          <p:nvPr>
            <p:ph type="ftr" sz="quarter" idx="11"/>
          </p:nvPr>
        </p:nvSpPr>
        <p:spPr>
          <a:xfrm>
            <a:off x="400050" y="6356349"/>
            <a:ext cx="41148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B6934B19-929D-12D4-461C-CA5C4DD84F8F}"/>
              </a:ext>
            </a:extLst>
          </p:cNvPr>
          <p:cNvSpPr>
            <a:spLocks noGrp="1"/>
          </p:cNvSpPr>
          <p:nvPr>
            <p:ph type="sldNum" sz="quarter" idx="12"/>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31685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0C4071-FF10-2D83-01F4-0F58831E848A}"/>
              </a:ext>
            </a:extLst>
          </p:cNvPr>
          <p:cNvGrpSpPr>
            <a:grpSpLocks noGrp="1" noUngrp="1" noRot="1" noMove="1" noResize="1"/>
          </p:cNvGrpSpPr>
          <p:nvPr userDrawn="1"/>
        </p:nvGrpSpPr>
        <p:grpSpPr>
          <a:xfrm>
            <a:off x="0" y="-1"/>
            <a:ext cx="12192000" cy="6858001"/>
            <a:chOff x="0" y="-1"/>
            <a:chExt cx="12192000" cy="6858001"/>
          </a:xfrm>
        </p:grpSpPr>
        <p:sp>
          <p:nvSpPr>
            <p:cNvPr id="3" name="Rectangle 2">
              <a:extLst>
                <a:ext uri="{FF2B5EF4-FFF2-40B4-BE49-F238E27FC236}">
                  <a16:creationId xmlns:a16="http://schemas.microsoft.com/office/drawing/2014/main" id="{15F81336-0B72-4D78-21A8-6AA9C73DB4B1}"/>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1002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7FCF3D-6F9A-4C08-11C6-EFECB44E5527}"/>
                </a:ext>
              </a:extLst>
            </p:cNvPr>
            <p:cNvPicPr>
              <a:picLocks noGrp="1" noRot="1" noChangeAspect="1" noMove="1" noResize="1" noEditPoints="1" noAdjustHandles="1" noChangeArrowheads="1" noChangeShapeType="1" noCrop="1"/>
            </p:cNvPicPr>
            <p:nvPr userDrawn="1"/>
          </p:nvPicPr>
          <p:blipFill>
            <a:blip r:embed="rId2"/>
            <a:srcRect t="11487" r="5646" b="11487"/>
            <a:stretch>
              <a:fillRect/>
            </a:stretch>
          </p:blipFill>
          <p:spPr>
            <a:xfrm>
              <a:off x="5789032" y="-1"/>
              <a:ext cx="6402968" cy="6858001"/>
            </a:xfrm>
            <a:prstGeom prst="rect">
              <a:avLst/>
            </a:prstGeom>
          </p:spPr>
        </p:pic>
      </p:grpSp>
      <p:sp>
        <p:nvSpPr>
          <p:cNvPr id="13" name="Text Placeholder 12">
            <a:extLst>
              <a:ext uri="{FF2B5EF4-FFF2-40B4-BE49-F238E27FC236}">
                <a16:creationId xmlns:a16="http://schemas.microsoft.com/office/drawing/2014/main" id="{17200F6C-6903-7BA3-7F49-25000117BA42}"/>
              </a:ext>
            </a:extLst>
          </p:cNvPr>
          <p:cNvSpPr>
            <a:spLocks noGrp="1"/>
          </p:cNvSpPr>
          <p:nvPr>
            <p:ph type="body" sz="quarter" idx="11" hasCustomPrompt="1"/>
          </p:nvPr>
        </p:nvSpPr>
        <p:spPr>
          <a:xfrm>
            <a:off x="5384102" y="3674050"/>
            <a:ext cx="6388798" cy="1817073"/>
          </a:xfrm>
          <a:prstGeom prst="rect">
            <a:avLst/>
          </a:prstGeom>
        </p:spPr>
        <p:txBody>
          <a:bodyPr/>
          <a:lstStyle>
            <a:lvl1pPr marL="0" indent="0">
              <a:buNone/>
              <a:defRPr sz="2000" b="0" i="0">
                <a:solidFill>
                  <a:srgbClr val="2FAAA4"/>
                </a:solidFill>
                <a:latin typeface="Degular Display Light" panose="020B0404050503060204" pitchFamily="34" charset="77"/>
              </a:defRPr>
            </a:lvl1pPr>
          </a:lstStyle>
          <a:p>
            <a:pPr lvl="0"/>
            <a:r>
              <a:rPr lang="en-GB"/>
              <a:t>Click to  edit sub title</a:t>
            </a:r>
          </a:p>
        </p:txBody>
      </p:sp>
      <p:sp>
        <p:nvSpPr>
          <p:cNvPr id="2" name="Title 1">
            <a:extLst>
              <a:ext uri="{FF2B5EF4-FFF2-40B4-BE49-F238E27FC236}">
                <a16:creationId xmlns:a16="http://schemas.microsoft.com/office/drawing/2014/main" id="{B344CD98-2704-416A-27B3-57C33DD2D7F7}"/>
              </a:ext>
            </a:extLst>
          </p:cNvPr>
          <p:cNvSpPr>
            <a:spLocks noGrp="1"/>
          </p:cNvSpPr>
          <p:nvPr>
            <p:ph type="title"/>
          </p:nvPr>
        </p:nvSpPr>
        <p:spPr>
          <a:xfrm>
            <a:off x="5384102" y="2062124"/>
            <a:ext cx="6388797" cy="1366876"/>
          </a:xfrm>
        </p:spPr>
        <p:txBody>
          <a:bodyPr/>
          <a:lstStyle>
            <a:lvl1pPr>
              <a:defRPr>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82E064B3-BB17-9888-1A6F-8AB737A237F3}"/>
              </a:ext>
            </a:extLst>
          </p:cNvPr>
          <p:cNvSpPr>
            <a:spLocks noGrp="1"/>
          </p:cNvSpPr>
          <p:nvPr>
            <p:ph sz="quarter" idx="12"/>
          </p:nvPr>
        </p:nvSpPr>
        <p:spPr>
          <a:xfrm>
            <a:off x="400050" y="566956"/>
            <a:ext cx="4567366" cy="5724087"/>
          </a:xfrm>
          <a:solidFill>
            <a:schemeClr val="bg1">
              <a:alpha val="32366"/>
            </a:schemeClr>
          </a:solidFill>
        </p:spPr>
        <p:txBody>
          <a:bodyPr/>
          <a:lstStyle>
            <a:lvl1pPr>
              <a:buNone/>
              <a:defRPr/>
            </a:lvl1pPr>
          </a:lstStyle>
          <a:p>
            <a:pPr lvl="0"/>
            <a:r>
              <a:rPr lang="en-US"/>
              <a:t>Click to edit Master text styles</a:t>
            </a:r>
          </a:p>
        </p:txBody>
      </p:sp>
      <p:pic>
        <p:nvPicPr>
          <p:cNvPr id="5" name="Picture 4">
            <a:extLst>
              <a:ext uri="{FF2B5EF4-FFF2-40B4-BE49-F238E27FC236}">
                <a16:creationId xmlns:a16="http://schemas.microsoft.com/office/drawing/2014/main" id="{8C1A6CBD-9E14-96EC-F786-C7A641C9D3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Tree>
    <p:extLst>
      <p:ext uri="{BB962C8B-B14F-4D97-AF65-F5344CB8AC3E}">
        <p14:creationId xmlns:p14="http://schemas.microsoft.com/office/powerpoint/2010/main" val="2306741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rge Blank Slide Sub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3A4E3-40EB-96FE-4811-2EE22ECEA0C4}"/>
              </a:ext>
            </a:extLst>
          </p:cNvPr>
          <p:cNvSpPr>
            <a:spLocks noGrp="1"/>
          </p:cNvSpPr>
          <p:nvPr>
            <p:ph type="title"/>
          </p:nvPr>
        </p:nvSpPr>
        <p:spPr>
          <a:xfrm>
            <a:off x="381000" y="558026"/>
            <a:ext cx="11391899" cy="463549"/>
          </a:xfrm>
        </p:spPr>
        <p:txBody>
          <a:bodyPr/>
          <a:lstStyle/>
          <a:p>
            <a:r>
              <a:rPr lang="en-US"/>
              <a:t>Click to edit Master title style</a:t>
            </a:r>
            <a:endParaRPr lang="en-GB"/>
          </a:p>
        </p:txBody>
      </p:sp>
      <p:sp>
        <p:nvSpPr>
          <p:cNvPr id="2" name="Text Placeholder 7">
            <a:extLst>
              <a:ext uri="{FF2B5EF4-FFF2-40B4-BE49-F238E27FC236}">
                <a16:creationId xmlns:a16="http://schemas.microsoft.com/office/drawing/2014/main" id="{DC1CDA8F-D353-0D97-2DC5-C34BFAE8F08E}"/>
              </a:ext>
            </a:extLst>
          </p:cNvPr>
          <p:cNvSpPr>
            <a:spLocks noGrp="1"/>
          </p:cNvSpPr>
          <p:nvPr>
            <p:ph type="body" sz="quarter" idx="10"/>
          </p:nvPr>
        </p:nvSpPr>
        <p:spPr>
          <a:xfrm>
            <a:off x="400051" y="1705232"/>
            <a:ext cx="11391900" cy="4428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1">
            <a:extLst>
              <a:ext uri="{FF2B5EF4-FFF2-40B4-BE49-F238E27FC236}">
                <a16:creationId xmlns:a16="http://schemas.microsoft.com/office/drawing/2014/main" id="{09FE9220-A2CD-D4F1-3A51-9624B6C34382}"/>
              </a:ext>
            </a:extLst>
          </p:cNvPr>
          <p:cNvSpPr>
            <a:spLocks noGrp="1"/>
          </p:cNvSpPr>
          <p:nvPr>
            <p:ph type="body" sz="quarter" idx="13" hasCustomPrompt="1"/>
          </p:nvPr>
        </p:nvSpPr>
        <p:spPr>
          <a:xfrm>
            <a:off x="381000" y="1059675"/>
            <a:ext cx="11391900" cy="377826"/>
          </a:xfrm>
        </p:spPr>
        <p:txBody>
          <a:bodyPr/>
          <a:lstStyle>
            <a:lvl1pPr marL="0" indent="0">
              <a:buNone/>
              <a:defRPr>
                <a:solidFill>
                  <a:schemeClr val="accent1"/>
                </a:solidFill>
              </a:defRPr>
            </a:lvl1pPr>
          </a:lstStyle>
          <a:p>
            <a:pPr lvl="0"/>
            <a:r>
              <a:rPr lang="en-GB"/>
              <a:t>Click to edit sub title</a:t>
            </a:r>
          </a:p>
        </p:txBody>
      </p:sp>
      <p:sp>
        <p:nvSpPr>
          <p:cNvPr id="7" name="Footer Placeholder 6">
            <a:extLst>
              <a:ext uri="{FF2B5EF4-FFF2-40B4-BE49-F238E27FC236}">
                <a16:creationId xmlns:a16="http://schemas.microsoft.com/office/drawing/2014/main" id="{B9C4468F-430F-784E-25D9-A66605DA02EA}"/>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8" name="Slide Number Placeholder 7">
            <a:extLst>
              <a:ext uri="{FF2B5EF4-FFF2-40B4-BE49-F238E27FC236}">
                <a16:creationId xmlns:a16="http://schemas.microsoft.com/office/drawing/2014/main" id="{C544261E-8D7F-893F-CB55-46F9EBA3E90B}"/>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299848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rge Smart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28E29E-CDBF-E573-2E1D-C59CA1CAB301}"/>
              </a:ext>
            </a:extLst>
          </p:cNvPr>
          <p:cNvSpPr>
            <a:spLocks noGrp="1"/>
          </p:cNvSpPr>
          <p:nvPr>
            <p:ph type="ftr" sz="quarter" idx="10"/>
          </p:nvPr>
        </p:nvSpPr>
        <p:spPr>
          <a:xfrm>
            <a:off x="400050" y="6356348"/>
            <a:ext cx="4800600" cy="365125"/>
          </a:xfrm>
          <a:prstGeom prst="rect">
            <a:avLst/>
          </a:prstGeom>
        </p:spPr>
        <p:txBody>
          <a:bodyPr/>
          <a:lstStyle/>
          <a:p>
            <a:r>
              <a:rPr lang="en-GB"/>
              <a:t>Sales Excellence and CRM Readiness</a:t>
            </a:r>
          </a:p>
        </p:txBody>
      </p:sp>
      <p:sp>
        <p:nvSpPr>
          <p:cNvPr id="4" name="Slide Number Placeholder 3">
            <a:extLst>
              <a:ext uri="{FF2B5EF4-FFF2-40B4-BE49-F238E27FC236}">
                <a16:creationId xmlns:a16="http://schemas.microsoft.com/office/drawing/2014/main" id="{585FF5B7-E632-B793-F8EB-883FFEA813AE}"/>
              </a:ext>
            </a:extLst>
          </p:cNvPr>
          <p:cNvSpPr>
            <a:spLocks noGrp="1"/>
          </p:cNvSpPr>
          <p:nvPr>
            <p:ph type="sldNum" sz="quarter" idx="11"/>
          </p:nvPr>
        </p:nvSpPr>
        <p:spPr>
          <a:xfrm>
            <a:off x="6031383" y="6356349"/>
            <a:ext cx="1457326" cy="365125"/>
          </a:xfrm>
        </p:spPr>
        <p:txBody>
          <a:bodyPr/>
          <a:lstStyle/>
          <a:p>
            <a:fld id="{6AEC6B36-D37C-41DD-A897-83DE1B6520D3}" type="slidenum">
              <a:rPr lang="en-GB" smtClean="0"/>
              <a:pPr/>
              <a:t>‹#›</a:t>
            </a:fld>
            <a:endParaRPr lang="en-GB"/>
          </a:p>
        </p:txBody>
      </p:sp>
      <p:sp>
        <p:nvSpPr>
          <p:cNvPr id="6" name="SmartArt Placeholder 5">
            <a:extLst>
              <a:ext uri="{FF2B5EF4-FFF2-40B4-BE49-F238E27FC236}">
                <a16:creationId xmlns:a16="http://schemas.microsoft.com/office/drawing/2014/main" id="{F73C80EC-9345-1FB8-B5D2-DF9571242CC4}"/>
              </a:ext>
            </a:extLst>
          </p:cNvPr>
          <p:cNvSpPr>
            <a:spLocks noGrp="1"/>
          </p:cNvSpPr>
          <p:nvPr>
            <p:ph type="dgm" sz="quarter" idx="12"/>
          </p:nvPr>
        </p:nvSpPr>
        <p:spPr>
          <a:xfrm>
            <a:off x="400050" y="1359242"/>
            <a:ext cx="11372850" cy="4578007"/>
          </a:xfrm>
        </p:spPr>
        <p:txBody>
          <a:bodyPr/>
          <a:lstStyle/>
          <a:p>
            <a:endParaRPr lang="en-GB"/>
          </a:p>
        </p:txBody>
      </p:sp>
      <p:sp>
        <p:nvSpPr>
          <p:cNvPr id="5" name="Title 4">
            <a:extLst>
              <a:ext uri="{FF2B5EF4-FFF2-40B4-BE49-F238E27FC236}">
                <a16:creationId xmlns:a16="http://schemas.microsoft.com/office/drawing/2014/main" id="{403A1689-86F9-5999-D3E8-420F6F393EF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14992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Smartart - Subtitle">
    <p:spTree>
      <p:nvGrpSpPr>
        <p:cNvPr id="1" name=""/>
        <p:cNvGrpSpPr/>
        <p:nvPr/>
      </p:nvGrpSpPr>
      <p:grpSpPr>
        <a:xfrm>
          <a:off x="0" y="0"/>
          <a:ext cx="0" cy="0"/>
          <a:chOff x="0" y="0"/>
          <a:chExt cx="0" cy="0"/>
        </a:xfrm>
      </p:grpSpPr>
      <p:sp>
        <p:nvSpPr>
          <p:cNvPr id="7" name="SmartArt Placeholder 5">
            <a:extLst>
              <a:ext uri="{FF2B5EF4-FFF2-40B4-BE49-F238E27FC236}">
                <a16:creationId xmlns:a16="http://schemas.microsoft.com/office/drawing/2014/main" id="{080E2E7F-5359-C2E7-7694-8742016602EF}"/>
              </a:ext>
            </a:extLst>
          </p:cNvPr>
          <p:cNvSpPr>
            <a:spLocks noGrp="1"/>
          </p:cNvSpPr>
          <p:nvPr>
            <p:ph type="dgm" sz="quarter" idx="14"/>
          </p:nvPr>
        </p:nvSpPr>
        <p:spPr>
          <a:xfrm>
            <a:off x="400050" y="1655804"/>
            <a:ext cx="11391900" cy="4445347"/>
          </a:xfrm>
        </p:spPr>
        <p:txBody>
          <a:bodyPr/>
          <a:lstStyle/>
          <a:p>
            <a:endParaRPr lang="en-GB"/>
          </a:p>
        </p:txBody>
      </p:sp>
      <p:sp>
        <p:nvSpPr>
          <p:cNvPr id="4" name="Footer Placeholder 3">
            <a:extLst>
              <a:ext uri="{FF2B5EF4-FFF2-40B4-BE49-F238E27FC236}">
                <a16:creationId xmlns:a16="http://schemas.microsoft.com/office/drawing/2014/main" id="{39D412B4-1C1C-E08B-D67E-AE9823AF7AE6}"/>
              </a:ext>
            </a:extLst>
          </p:cNvPr>
          <p:cNvSpPr>
            <a:spLocks noGrp="1"/>
          </p:cNvSpPr>
          <p:nvPr>
            <p:ph type="ftr" sz="quarter" idx="15"/>
          </p:nvPr>
        </p:nvSpPr>
        <p:spPr>
          <a:xfrm>
            <a:off x="400050" y="6356349"/>
            <a:ext cx="4114800" cy="365125"/>
          </a:xfrm>
          <a:prstGeom prst="rect">
            <a:avLst/>
          </a:prstGeom>
        </p:spPr>
        <p:txBody>
          <a:bodyPr/>
          <a:lstStyle/>
          <a:p>
            <a:r>
              <a:rPr lang="en-GB"/>
              <a:t>Sales Excellence and CRM Readiness</a:t>
            </a:r>
          </a:p>
        </p:txBody>
      </p:sp>
      <p:sp>
        <p:nvSpPr>
          <p:cNvPr id="6" name="Slide Number Placeholder 5">
            <a:extLst>
              <a:ext uri="{FF2B5EF4-FFF2-40B4-BE49-F238E27FC236}">
                <a16:creationId xmlns:a16="http://schemas.microsoft.com/office/drawing/2014/main" id="{18F3DD7E-2DF0-0470-D217-22016C45A787}"/>
              </a:ext>
            </a:extLst>
          </p:cNvPr>
          <p:cNvSpPr>
            <a:spLocks noGrp="1"/>
          </p:cNvSpPr>
          <p:nvPr>
            <p:ph type="sldNum" sz="quarter" idx="16"/>
          </p:nvPr>
        </p:nvSpPr>
        <p:spPr/>
        <p:txBody>
          <a:bodyPr/>
          <a:lstStyle/>
          <a:p>
            <a:fld id="{6AEC6B36-D37C-41DD-A897-83DE1B6520D3}" type="slidenum">
              <a:rPr lang="en-GB" smtClean="0"/>
              <a:pPr/>
              <a:t>‹#›</a:t>
            </a:fld>
            <a:endParaRPr lang="en-GB"/>
          </a:p>
        </p:txBody>
      </p:sp>
      <p:sp>
        <p:nvSpPr>
          <p:cNvPr id="2" name="Title 1">
            <a:extLst>
              <a:ext uri="{FF2B5EF4-FFF2-40B4-BE49-F238E27FC236}">
                <a16:creationId xmlns:a16="http://schemas.microsoft.com/office/drawing/2014/main" id="{8A136CD0-3AF6-A5DA-6BE0-8E1233C7C0D4}"/>
              </a:ext>
            </a:extLst>
          </p:cNvPr>
          <p:cNvSpPr>
            <a:spLocks noGrp="1"/>
          </p:cNvSpPr>
          <p:nvPr>
            <p:ph type="title"/>
          </p:nvPr>
        </p:nvSpPr>
        <p:spPr/>
        <p:txBody>
          <a:bodyPr/>
          <a:lstStyle/>
          <a:p>
            <a:r>
              <a:rPr lang="en-US"/>
              <a:t>Click to edit Master title style</a:t>
            </a:r>
            <a:endParaRPr lang="en-GB"/>
          </a:p>
        </p:txBody>
      </p:sp>
      <p:sp>
        <p:nvSpPr>
          <p:cNvPr id="8" name="Text Placeholder 1">
            <a:extLst>
              <a:ext uri="{FF2B5EF4-FFF2-40B4-BE49-F238E27FC236}">
                <a16:creationId xmlns:a16="http://schemas.microsoft.com/office/drawing/2014/main" id="{6459282C-E28A-6ADB-EC9B-8C26CE46E7CE}"/>
              </a:ext>
            </a:extLst>
          </p:cNvPr>
          <p:cNvSpPr>
            <a:spLocks noGrp="1"/>
          </p:cNvSpPr>
          <p:nvPr>
            <p:ph type="body" sz="quarter" idx="13" hasCustomPrompt="1"/>
          </p:nvPr>
        </p:nvSpPr>
        <p:spPr>
          <a:xfrm>
            <a:off x="400048" y="923925"/>
            <a:ext cx="11372851" cy="377826"/>
          </a:xfrm>
        </p:spPr>
        <p:txBody>
          <a:bodyPr/>
          <a:lstStyle>
            <a:lvl1pPr marL="0" indent="0">
              <a:buNone/>
              <a:defRPr>
                <a:solidFill>
                  <a:schemeClr val="accent1"/>
                </a:solidFill>
              </a:defRPr>
            </a:lvl1pPr>
          </a:lstStyle>
          <a:p>
            <a:pPr lvl="0"/>
            <a:r>
              <a:rPr lang="en-GB"/>
              <a:t>Click to edit sub title</a:t>
            </a:r>
          </a:p>
        </p:txBody>
      </p:sp>
    </p:spTree>
    <p:extLst>
      <p:ext uri="{BB962C8B-B14F-4D97-AF65-F5344CB8AC3E}">
        <p14:creationId xmlns:p14="http://schemas.microsoft.com/office/powerpoint/2010/main" val="1515353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 Photo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4258448"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5041557" y="971037"/>
            <a:ext cx="6731343" cy="5364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5041557" y="1786583"/>
            <a:ext cx="6731343" cy="42064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3AB8BC42-0B8E-218C-837F-0F734653D434}"/>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9909602A-0251-07CB-0C5E-7470A093FA05}"/>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870390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ent Phot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7549978" y="543697"/>
            <a:ext cx="4232447"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390525" y="971037"/>
            <a:ext cx="6772569" cy="53648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390525" y="1786583"/>
            <a:ext cx="6776393" cy="42064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D1D0C92A-B3B0-44CE-B12C-43D0DED4FBF2}"/>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E6C0E3AE-0A40-9368-8123-5EB1C81D2514}"/>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42174638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Photo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5259344"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6096000" y="971037"/>
            <a:ext cx="5676900" cy="1006044"/>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0" y="2187145"/>
            <a:ext cx="5676900" cy="38058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96FDC58C-A7FB-959B-A27D-3102BCB64B13}"/>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6B49BE13-84E4-9AFF-7E63-AA06E1830E60}"/>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20245539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Photo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6536725" y="543697"/>
            <a:ext cx="5236176"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971037"/>
            <a:ext cx="5697531" cy="1018401"/>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400261" y="2211859"/>
            <a:ext cx="5695739" cy="378116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118D698B-784B-EA12-4700-A5317BA30C5C}"/>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FB65B859-69B5-7A60-FCB9-6A76590BFBB5}"/>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665765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Photo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7"/>
            <a:ext cx="6445592" cy="5745891"/>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7320280" y="864973"/>
            <a:ext cx="4452619" cy="92161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7320281" y="2026507"/>
            <a:ext cx="4441230" cy="39665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1">
            <a:extLst>
              <a:ext uri="{FF2B5EF4-FFF2-40B4-BE49-F238E27FC236}">
                <a16:creationId xmlns:a16="http://schemas.microsoft.com/office/drawing/2014/main" id="{6807D8AC-210A-4FE1-16EF-DC799A607620}"/>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0A74A3E5-6BD4-F38E-6F99-42703665DB4B}"/>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37506195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ontent Photo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543698"/>
            <a:ext cx="11391900" cy="4312508"/>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381000" y="5283545"/>
            <a:ext cx="5495233"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339016" y="5283544"/>
            <a:ext cx="5433884" cy="1030757"/>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1F10CA3B-157B-1183-FF4D-CA366F8B98D9}"/>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EEEDD09D-7DFD-E396-3DC7-64B5C077DFA6}"/>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6696913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Photo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E8DAE2-438C-D437-F8F7-29D0076DAF9F}"/>
              </a:ext>
            </a:extLst>
          </p:cNvPr>
          <p:cNvSpPr>
            <a:spLocks noGrp="1"/>
          </p:cNvSpPr>
          <p:nvPr>
            <p:ph type="pic" sz="quarter" idx="13"/>
          </p:nvPr>
        </p:nvSpPr>
        <p:spPr>
          <a:xfrm>
            <a:off x="400050" y="2184573"/>
            <a:ext cx="5284058" cy="4142085"/>
          </a:xfrm>
        </p:spPr>
        <p:txBody>
          <a:bodyPr/>
          <a:lstStyle/>
          <a:p>
            <a:endParaRPr lang="en-US"/>
          </a:p>
        </p:txBody>
      </p:sp>
      <p:sp>
        <p:nvSpPr>
          <p:cNvPr id="4" name="Title 3">
            <a:extLst>
              <a:ext uri="{FF2B5EF4-FFF2-40B4-BE49-F238E27FC236}">
                <a16:creationId xmlns:a16="http://schemas.microsoft.com/office/drawing/2014/main" id="{3A3A3FDB-010D-A762-B6EF-C25B3DB2E3EF}"/>
              </a:ext>
            </a:extLst>
          </p:cNvPr>
          <p:cNvSpPr>
            <a:spLocks noGrp="1"/>
          </p:cNvSpPr>
          <p:nvPr>
            <p:ph type="title"/>
          </p:nvPr>
        </p:nvSpPr>
        <p:spPr>
          <a:xfrm>
            <a:off x="400050" y="723901"/>
            <a:ext cx="5284058" cy="1030757"/>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B1A2500A-5BD1-C05D-6134-14418B5F8A23}"/>
              </a:ext>
            </a:extLst>
          </p:cNvPr>
          <p:cNvSpPr>
            <a:spLocks noGrp="1"/>
          </p:cNvSpPr>
          <p:nvPr>
            <p:ph sz="quarter" idx="10"/>
          </p:nvPr>
        </p:nvSpPr>
        <p:spPr>
          <a:xfrm>
            <a:off x="6096001" y="556055"/>
            <a:ext cx="5676900" cy="5770604"/>
          </a:xfrm>
        </p:spPr>
        <p:txBody>
          <a:bodyPr/>
          <a:lstStyle>
            <a:lvl1pPr>
              <a:buNone/>
              <a:defRPr/>
            </a:lvl1pPr>
          </a:lstStyle>
          <a:p>
            <a:pPr lvl="0"/>
            <a:endParaRPr lang="en-GB"/>
          </a:p>
        </p:txBody>
      </p:sp>
      <p:sp>
        <p:nvSpPr>
          <p:cNvPr id="2" name="Footer Placeholder 1">
            <a:extLst>
              <a:ext uri="{FF2B5EF4-FFF2-40B4-BE49-F238E27FC236}">
                <a16:creationId xmlns:a16="http://schemas.microsoft.com/office/drawing/2014/main" id="{3A84C642-2171-6548-27A6-35EF211B90E1}"/>
              </a:ext>
            </a:extLst>
          </p:cNvPr>
          <p:cNvSpPr>
            <a:spLocks noGrp="1"/>
          </p:cNvSpPr>
          <p:nvPr>
            <p:ph type="ftr" sz="quarter" idx="14"/>
          </p:nvPr>
        </p:nvSpPr>
        <p:spPr>
          <a:xfrm>
            <a:off x="400050" y="6356349"/>
            <a:ext cx="4114800" cy="365125"/>
          </a:xfrm>
          <a:prstGeom prst="rect">
            <a:avLst/>
          </a:prstGeom>
        </p:spPr>
        <p:txBody>
          <a:bodyPr/>
          <a:lstStyle/>
          <a:p>
            <a:r>
              <a:rPr lang="en-GB"/>
              <a:t>Sales Excellence and CRM Readiness</a:t>
            </a:r>
          </a:p>
        </p:txBody>
      </p:sp>
      <p:sp>
        <p:nvSpPr>
          <p:cNvPr id="3" name="Slide Number Placeholder 2">
            <a:extLst>
              <a:ext uri="{FF2B5EF4-FFF2-40B4-BE49-F238E27FC236}">
                <a16:creationId xmlns:a16="http://schemas.microsoft.com/office/drawing/2014/main" id="{C51BD4D7-C681-AC0F-D967-B3D11220DA19}"/>
              </a:ext>
            </a:extLst>
          </p:cNvPr>
          <p:cNvSpPr>
            <a:spLocks noGrp="1"/>
          </p:cNvSpPr>
          <p:nvPr>
            <p:ph type="sldNum" sz="quarter" idx="15"/>
          </p:nvPr>
        </p:nvSpPr>
        <p:spPr/>
        <p:txBody>
          <a:bodyPr/>
          <a:lstStyle/>
          <a:p>
            <a:fld id="{6AEC6B36-D37C-41DD-A897-83DE1B6520D3}" type="slidenum">
              <a:rPr lang="en-GB" smtClean="0"/>
              <a:pPr/>
              <a:t>‹#›</a:t>
            </a:fld>
            <a:endParaRPr lang="en-GB"/>
          </a:p>
        </p:txBody>
      </p:sp>
    </p:spTree>
    <p:extLst>
      <p:ext uri="{BB962C8B-B14F-4D97-AF65-F5344CB8AC3E}">
        <p14:creationId xmlns:p14="http://schemas.microsoft.com/office/powerpoint/2010/main" val="153417362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2.png"/><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9.xml"/><Relationship Id="rId21" Type="http://schemas.openxmlformats.org/officeDocument/2006/relationships/slideLayout" Target="../slideLayouts/slideLayout94.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63" Type="http://schemas.openxmlformats.org/officeDocument/2006/relationships/slideLayout" Target="../slideLayouts/slideLayout136.xml"/><Relationship Id="rId68" Type="http://schemas.openxmlformats.org/officeDocument/2006/relationships/slideLayout" Target="../slideLayouts/slideLayout141.xml"/><Relationship Id="rId7" Type="http://schemas.openxmlformats.org/officeDocument/2006/relationships/slideLayout" Target="../slideLayouts/slideLayout80.xml"/><Relationship Id="rId71" Type="http://schemas.openxmlformats.org/officeDocument/2006/relationships/image" Target="../media/image37.jpeg"/><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66" Type="http://schemas.openxmlformats.org/officeDocument/2006/relationships/slideLayout" Target="../slideLayouts/slideLayout139.xml"/><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64" Type="http://schemas.openxmlformats.org/officeDocument/2006/relationships/slideLayout" Target="../slideLayouts/slideLayout137.xml"/><Relationship Id="rId69" Type="http://schemas.openxmlformats.org/officeDocument/2006/relationships/slideLayout" Target="../slideLayouts/slideLayout142.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72" Type="http://schemas.openxmlformats.org/officeDocument/2006/relationships/image" Target="../media/image2.png"/><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67" Type="http://schemas.openxmlformats.org/officeDocument/2006/relationships/slideLayout" Target="../slideLayouts/slideLayout140.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slideLayout" Target="../slideLayouts/slideLayout135.xml"/><Relationship Id="rId70" Type="http://schemas.openxmlformats.org/officeDocument/2006/relationships/theme" Target="../theme/theme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65" Type="http://schemas.openxmlformats.org/officeDocument/2006/relationships/slideLayout" Target="../slideLayouts/slideLayout13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9" Type="http://schemas.openxmlformats.org/officeDocument/2006/relationships/slideLayout" Target="../slideLayouts/slideLayout112.xml"/><Relationship Id="rId34" Type="http://schemas.openxmlformats.org/officeDocument/2006/relationships/slideLayout" Target="../slideLayouts/slideLayout107.xml"/><Relationship Id="rId50" Type="http://schemas.openxmlformats.org/officeDocument/2006/relationships/slideLayout" Target="../slideLayouts/slideLayout123.xml"/><Relationship Id="rId55" Type="http://schemas.openxmlformats.org/officeDocument/2006/relationships/slideLayout" Target="../slideLayouts/slideLayout1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50" Type="http://schemas.openxmlformats.org/officeDocument/2006/relationships/slideLayout" Target="../slideLayouts/slideLayout192.xml"/><Relationship Id="rId55" Type="http://schemas.openxmlformats.org/officeDocument/2006/relationships/slideLayout" Target="../slideLayouts/slideLayout197.xml"/><Relationship Id="rId63" Type="http://schemas.openxmlformats.org/officeDocument/2006/relationships/image" Target="../media/image39.png"/><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3" Type="http://schemas.openxmlformats.org/officeDocument/2006/relationships/slideLayout" Target="../slideLayouts/slideLayout195.xml"/><Relationship Id="rId58" Type="http://schemas.openxmlformats.org/officeDocument/2006/relationships/slideLayout" Target="../slideLayouts/slideLayout200.xml"/><Relationship Id="rId5" Type="http://schemas.openxmlformats.org/officeDocument/2006/relationships/slideLayout" Target="../slideLayouts/slideLayout147.xml"/><Relationship Id="rId61" Type="http://schemas.openxmlformats.org/officeDocument/2006/relationships/slideLayout" Target="../slideLayouts/slideLayout203.xml"/><Relationship Id="rId19" Type="http://schemas.openxmlformats.org/officeDocument/2006/relationships/slideLayout" Target="../slideLayouts/slideLayout16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56" Type="http://schemas.openxmlformats.org/officeDocument/2006/relationships/slideLayout" Target="../slideLayouts/slideLayout198.xml"/><Relationship Id="rId64" Type="http://schemas.openxmlformats.org/officeDocument/2006/relationships/image" Target="../media/image9.png"/><Relationship Id="rId8" Type="http://schemas.openxmlformats.org/officeDocument/2006/relationships/slideLayout" Target="../slideLayouts/slideLayout150.xml"/><Relationship Id="rId51" Type="http://schemas.openxmlformats.org/officeDocument/2006/relationships/slideLayout" Target="../slideLayouts/slideLayout193.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59" Type="http://schemas.openxmlformats.org/officeDocument/2006/relationships/slideLayout" Target="../slideLayouts/slideLayout201.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54" Type="http://schemas.openxmlformats.org/officeDocument/2006/relationships/slideLayout" Target="../slideLayouts/slideLayout196.xml"/><Relationship Id="rId62" Type="http://schemas.openxmlformats.org/officeDocument/2006/relationships/theme" Target="../theme/theme3.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slideLayout" Target="../slideLayouts/slideLayout191.xml"/><Relationship Id="rId57" Type="http://schemas.openxmlformats.org/officeDocument/2006/relationships/slideLayout" Target="../slideLayouts/slideLayout199.xml"/><Relationship Id="rId10" Type="http://schemas.openxmlformats.org/officeDocument/2006/relationships/slideLayout" Target="../slideLayouts/slideLayout152.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52" Type="http://schemas.openxmlformats.org/officeDocument/2006/relationships/slideLayout" Target="../slideLayouts/slideLayout194.xml"/><Relationship Id="rId60" Type="http://schemas.openxmlformats.org/officeDocument/2006/relationships/slideLayout" Target="../slideLayouts/slideLayout20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5">
            <a:lum/>
          </a:blip>
          <a:srcRect/>
          <a:stretch>
            <a:fillRect/>
          </a:stretch>
        </a:blipFill>
        <a:effectLst/>
      </p:bgPr>
    </p:bg>
    <p:spTree>
      <p:nvGrpSpPr>
        <p:cNvPr id="1" name=""/>
        <p:cNvGrpSpPr/>
        <p:nvPr/>
      </p:nvGrpSpPr>
      <p:grpSpPr>
        <a:xfrm>
          <a:off x="0" y="0"/>
          <a:ext cx="0" cy="0"/>
          <a:chOff x="0" y="0"/>
          <a:chExt cx="0" cy="0"/>
        </a:xfrm>
      </p:grpSpPr>
      <p:pic>
        <p:nvPicPr>
          <p:cNvPr id="8" name="Picture 7" descr="A close up of a logo&#10;&#10;AI-generated content may be incorrect.">
            <a:extLst>
              <a:ext uri="{FF2B5EF4-FFF2-40B4-BE49-F238E27FC236}">
                <a16:creationId xmlns:a16="http://schemas.microsoft.com/office/drawing/2014/main" id="{235D990A-B441-E007-CCDC-6ABAE7BC0492}"/>
              </a:ext>
            </a:extLst>
          </p:cNvPr>
          <p:cNvPicPr>
            <a:picLocks noChangeAspect="1"/>
          </p:cNvPicPr>
          <p:nvPr userDrawn="1"/>
        </p:nvPicPr>
        <p:blipFill>
          <a:blip r:embed="rId76" cstate="print">
            <a:extLst>
              <a:ext uri="{28A0092B-C50C-407E-A947-70E740481C1C}">
                <a14:useLocalDpi xmlns:a14="http://schemas.microsoft.com/office/drawing/2010/main" val="0"/>
              </a:ext>
            </a:extLst>
          </a:blip>
          <a:stretch>
            <a:fillRect/>
          </a:stretch>
        </p:blipFill>
        <p:spPr>
          <a:xfrm>
            <a:off x="11144250" y="6415087"/>
            <a:ext cx="753364" cy="252000"/>
          </a:xfrm>
          <a:prstGeom prst="rect">
            <a:avLst/>
          </a:prstGeom>
        </p:spPr>
      </p:pic>
      <p:sp>
        <p:nvSpPr>
          <p:cNvPr id="2" name="Title Placeholder 1">
            <a:extLst>
              <a:ext uri="{FF2B5EF4-FFF2-40B4-BE49-F238E27FC236}">
                <a16:creationId xmlns:a16="http://schemas.microsoft.com/office/drawing/2014/main" id="{02273E3E-A3A5-59D2-7AEF-35AAC20BB958}"/>
              </a:ext>
            </a:extLst>
          </p:cNvPr>
          <p:cNvSpPr>
            <a:spLocks noGrp="1"/>
          </p:cNvSpPr>
          <p:nvPr>
            <p:ph type="title"/>
          </p:nvPr>
        </p:nvSpPr>
        <p:spPr>
          <a:xfrm>
            <a:off x="400050" y="422276"/>
            <a:ext cx="11372850" cy="463549"/>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7E552DD-7444-9E3D-42E4-7D82ADDF07AD}"/>
              </a:ext>
            </a:extLst>
          </p:cNvPr>
          <p:cNvSpPr>
            <a:spLocks noGrp="1"/>
          </p:cNvSpPr>
          <p:nvPr>
            <p:ph type="body" idx="1"/>
          </p:nvPr>
        </p:nvSpPr>
        <p:spPr>
          <a:xfrm>
            <a:off x="400050" y="1123949"/>
            <a:ext cx="11372850" cy="5053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3BE216B2-8A54-5912-0C4E-6A673898E7DF}"/>
              </a:ext>
            </a:extLst>
          </p:cNvPr>
          <p:cNvSpPr>
            <a:spLocks noGrp="1"/>
          </p:cNvSpPr>
          <p:nvPr>
            <p:ph type="sldNum" sz="quarter" idx="4"/>
          </p:nvPr>
        </p:nvSpPr>
        <p:spPr>
          <a:xfrm>
            <a:off x="5367337" y="6356349"/>
            <a:ext cx="1457326" cy="365125"/>
          </a:xfrm>
          <a:prstGeom prst="rect">
            <a:avLst/>
          </a:prstGeom>
        </p:spPr>
        <p:txBody>
          <a:bodyPr vert="horz" lIns="91440" tIns="45720" rIns="91440" bIns="45720" rtlCol="0" anchor="ctr"/>
          <a:lstStyle>
            <a:lvl1pPr algn="ctr">
              <a:defRPr sz="1000">
                <a:solidFill>
                  <a:schemeClr val="tx1"/>
                </a:solidFill>
              </a:defRPr>
            </a:lvl1pPr>
          </a:lstStyle>
          <a:p>
            <a:fld id="{6AEC6B36-D37C-41DD-A897-83DE1B6520D3}" type="slidenum">
              <a:rPr lang="en-GB" smtClean="0"/>
              <a:pPr/>
              <a:t>‹#›</a:t>
            </a:fld>
            <a:endParaRPr lang="en-GB"/>
          </a:p>
        </p:txBody>
      </p:sp>
      <p:sp>
        <p:nvSpPr>
          <p:cNvPr id="4" name="Footer Placeholder 3">
            <a:extLst>
              <a:ext uri="{FF2B5EF4-FFF2-40B4-BE49-F238E27FC236}">
                <a16:creationId xmlns:a16="http://schemas.microsoft.com/office/drawing/2014/main" id="{0BCECB86-48E6-C631-9C04-36EEC59FD8AF}"/>
              </a:ext>
            </a:extLst>
          </p:cNvPr>
          <p:cNvSpPr>
            <a:spLocks noGrp="1"/>
          </p:cNvSpPr>
          <p:nvPr>
            <p:ph type="ftr" sz="quarter" idx="3"/>
          </p:nvPr>
        </p:nvSpPr>
        <p:spPr>
          <a:xfrm>
            <a:off x="400050" y="6356286"/>
            <a:ext cx="4114800" cy="365125"/>
          </a:xfrm>
          <a:prstGeom prst="rect">
            <a:avLst/>
          </a:prstGeom>
        </p:spPr>
        <p:txBody>
          <a:bodyPr vert="horz" lIns="91440" tIns="45720" rIns="91440" bIns="45720" rtlCol="0" anchor="ctr"/>
          <a:lstStyle>
            <a:lvl1pPr algn="l">
              <a:defRPr sz="1200">
                <a:solidFill>
                  <a:schemeClr val="tx1"/>
                </a:solidFill>
              </a:defRPr>
            </a:lvl1pPr>
          </a:lstStyle>
          <a:p>
            <a:r>
              <a:rPr lang="en-GB"/>
              <a:t>Sales Excellence and CRM Readiness</a:t>
            </a:r>
            <a:endParaRPr lang="en-GB" dirty="0"/>
          </a:p>
        </p:txBody>
      </p:sp>
    </p:spTree>
    <p:extLst>
      <p:ext uri="{BB962C8B-B14F-4D97-AF65-F5344CB8AC3E}">
        <p14:creationId xmlns:p14="http://schemas.microsoft.com/office/powerpoint/2010/main" val="3812626577"/>
      </p:ext>
    </p:extLst>
  </p:cSld>
  <p:clrMap bg1="lt1" tx1="dk1" bg2="lt2" tx2="dk2" accent1="accent1" accent2="accent2" accent3="accent3" accent4="accent4" accent5="accent5" accent6="accent6" hlink="hlink" folHlink="folHlink"/>
  <p:sldLayoutIdLst>
    <p:sldLayoutId id="2147483786" r:id="rId1"/>
    <p:sldLayoutId id="2147483981" r:id="rId2"/>
    <p:sldLayoutId id="2147483980" r:id="rId3"/>
    <p:sldLayoutId id="2147483735"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1" r:id="rId13"/>
    <p:sldLayoutId id="2147483920" r:id="rId14"/>
    <p:sldLayoutId id="2147483736" r:id="rId15"/>
    <p:sldLayoutId id="2147483737" r:id="rId16"/>
    <p:sldLayoutId id="2147483907" r:id="rId17"/>
    <p:sldLayoutId id="2147483908" r:id="rId18"/>
    <p:sldLayoutId id="2147483909" r:id="rId19"/>
    <p:sldLayoutId id="2147483922" r:id="rId20"/>
    <p:sldLayoutId id="2147483923" r:id="rId21"/>
    <p:sldLayoutId id="2147483924" r:id="rId22"/>
    <p:sldLayoutId id="2147483925" r:id="rId23"/>
    <p:sldLayoutId id="2147483926" r:id="rId24"/>
    <p:sldLayoutId id="2147483927" r:id="rId25"/>
    <p:sldLayoutId id="2147483898" r:id="rId26"/>
    <p:sldLayoutId id="2147483930" r:id="rId27"/>
    <p:sldLayoutId id="2147483931" r:id="rId28"/>
    <p:sldLayoutId id="2147483928" r:id="rId29"/>
    <p:sldLayoutId id="2147483929" r:id="rId30"/>
    <p:sldLayoutId id="2147483934" r:id="rId31"/>
    <p:sldLayoutId id="2147483932" r:id="rId32"/>
    <p:sldLayoutId id="2147483935" r:id="rId33"/>
    <p:sldLayoutId id="2147483936" r:id="rId34"/>
    <p:sldLayoutId id="2147483937" r:id="rId35"/>
    <p:sldLayoutId id="2147483938" r:id="rId36"/>
    <p:sldLayoutId id="2147483939" r:id="rId37"/>
    <p:sldLayoutId id="2147483940" r:id="rId38"/>
    <p:sldLayoutId id="2147483942" r:id="rId39"/>
    <p:sldLayoutId id="2147483941" r:id="rId40"/>
    <p:sldLayoutId id="2147483943" r:id="rId41"/>
    <p:sldLayoutId id="2147483944" r:id="rId42"/>
    <p:sldLayoutId id="2147483945"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904" r:id="rId53"/>
    <p:sldLayoutId id="2147483751" r:id="rId54"/>
    <p:sldLayoutId id="2147483752" r:id="rId55"/>
    <p:sldLayoutId id="2147483753" r:id="rId56"/>
    <p:sldLayoutId id="2147483754" r:id="rId57"/>
    <p:sldLayoutId id="2147483901" r:id="rId58"/>
    <p:sldLayoutId id="2147483755" r:id="rId59"/>
    <p:sldLayoutId id="2147483757" r:id="rId60"/>
    <p:sldLayoutId id="2147483758" r:id="rId61"/>
    <p:sldLayoutId id="2147483759" r:id="rId62"/>
    <p:sldLayoutId id="2147483760" r:id="rId63"/>
    <p:sldLayoutId id="2147483761" r:id="rId64"/>
    <p:sldLayoutId id="2147483762" r:id="rId65"/>
    <p:sldLayoutId id="2147483763" r:id="rId66"/>
    <p:sldLayoutId id="2147483764" r:id="rId67"/>
    <p:sldLayoutId id="2147483765" r:id="rId68"/>
    <p:sldLayoutId id="2147483766" r:id="rId69"/>
    <p:sldLayoutId id="2147483767" r:id="rId70"/>
    <p:sldLayoutId id="2147483768" r:id="rId71"/>
    <p:sldLayoutId id="2147483733" r:id="rId72"/>
    <p:sldLayoutId id="2147483770" r:id="rId73"/>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273E3E-A3A5-59D2-7AEF-35AAC20BB958}"/>
              </a:ext>
            </a:extLst>
          </p:cNvPr>
          <p:cNvSpPr>
            <a:spLocks noGrp="1"/>
          </p:cNvSpPr>
          <p:nvPr>
            <p:ph type="title"/>
          </p:nvPr>
        </p:nvSpPr>
        <p:spPr>
          <a:xfrm>
            <a:off x="400050" y="422276"/>
            <a:ext cx="11372850" cy="463549"/>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E552DD-7444-9E3D-42E4-7D82ADDF07AD}"/>
              </a:ext>
            </a:extLst>
          </p:cNvPr>
          <p:cNvSpPr>
            <a:spLocks noGrp="1"/>
          </p:cNvSpPr>
          <p:nvPr>
            <p:ph type="body" idx="1"/>
          </p:nvPr>
        </p:nvSpPr>
        <p:spPr>
          <a:xfrm>
            <a:off x="400050" y="1123949"/>
            <a:ext cx="11372850" cy="5053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E216B2-8A54-5912-0C4E-6A673898E7DF}"/>
              </a:ext>
            </a:extLst>
          </p:cNvPr>
          <p:cNvSpPr>
            <a:spLocks noGrp="1"/>
          </p:cNvSpPr>
          <p:nvPr>
            <p:ph type="sldNum" sz="quarter" idx="4"/>
          </p:nvPr>
        </p:nvSpPr>
        <p:spPr>
          <a:xfrm>
            <a:off x="5367337" y="6356349"/>
            <a:ext cx="1457326" cy="365125"/>
          </a:xfrm>
          <a:prstGeom prst="rect">
            <a:avLst/>
          </a:prstGeom>
        </p:spPr>
        <p:txBody>
          <a:bodyPr vert="horz" lIns="91440" tIns="45720" rIns="91440" bIns="45720" rtlCol="0" anchor="ctr"/>
          <a:lstStyle>
            <a:lvl1pPr algn="ctr">
              <a:defRPr sz="1000">
                <a:solidFill>
                  <a:schemeClr val="tx1"/>
                </a:solidFill>
              </a:defRPr>
            </a:lvl1pPr>
          </a:lstStyle>
          <a:p>
            <a:fld id="{6AEC6B36-D37C-41DD-A897-83DE1B6520D3}" type="slidenum">
              <a:rPr lang="en-GB" smtClean="0"/>
              <a:pPr/>
              <a:t>‹#›</a:t>
            </a:fld>
            <a:endParaRPr lang="en-GB"/>
          </a:p>
        </p:txBody>
      </p:sp>
      <p:pic>
        <p:nvPicPr>
          <p:cNvPr id="4" name="Picture 3">
            <a:extLst>
              <a:ext uri="{FF2B5EF4-FFF2-40B4-BE49-F238E27FC236}">
                <a16:creationId xmlns:a16="http://schemas.microsoft.com/office/drawing/2014/main" id="{DB35A661-ED5A-2459-45BA-D31F0CE8776F}"/>
              </a:ext>
            </a:extLst>
          </p:cNvPr>
          <p:cNvPicPr>
            <a:picLocks noChangeAspect="1"/>
          </p:cNvPicPr>
          <p:nvPr userDrawn="1"/>
        </p:nvPicPr>
        <p:blipFill>
          <a:blip r:embed="rId71" cstate="screen">
            <a:extLst>
              <a:ext uri="{28A0092B-C50C-407E-A947-70E740481C1C}">
                <a14:useLocalDpi xmlns:a14="http://schemas.microsoft.com/office/drawing/2010/main"/>
              </a:ext>
            </a:extLst>
          </a:blip>
          <a:srcRect/>
          <a:stretch>
            <a:fillRect/>
          </a:stretch>
        </p:blipFill>
        <p:spPr>
          <a:xfrm rot="10800000">
            <a:off x="0" y="0"/>
            <a:ext cx="12192000" cy="225287"/>
          </a:xfrm>
          <a:prstGeom prst="rect">
            <a:avLst/>
          </a:prstGeom>
        </p:spPr>
      </p:pic>
      <p:pic>
        <p:nvPicPr>
          <p:cNvPr id="5" name="Picture 4">
            <a:extLst>
              <a:ext uri="{FF2B5EF4-FFF2-40B4-BE49-F238E27FC236}">
                <a16:creationId xmlns:a16="http://schemas.microsoft.com/office/drawing/2014/main" id="{27A9E0F1-C402-B8EB-A994-205AD64E23DA}"/>
              </a:ext>
            </a:extLst>
          </p:cNvPr>
          <p:cNvPicPr>
            <a:picLocks noChangeAspect="1"/>
          </p:cNvPicPr>
          <p:nvPr userDrawn="1"/>
        </p:nvPicPr>
        <p:blipFill>
          <a:blip r:embed="rId71" cstate="screen">
            <a:extLst>
              <a:ext uri="{28A0092B-C50C-407E-A947-70E740481C1C}">
                <a14:useLocalDpi xmlns:a14="http://schemas.microsoft.com/office/drawing/2010/main"/>
              </a:ext>
            </a:extLst>
          </a:blip>
          <a:srcRect/>
          <a:stretch>
            <a:fillRect/>
          </a:stretch>
        </p:blipFill>
        <p:spPr>
          <a:xfrm rot="10800000">
            <a:off x="0" y="6771627"/>
            <a:ext cx="12192000" cy="95250"/>
          </a:xfrm>
          <a:prstGeom prst="rect">
            <a:avLst/>
          </a:prstGeom>
        </p:spPr>
      </p:pic>
      <p:cxnSp>
        <p:nvCxnSpPr>
          <p:cNvPr id="8" name="Straight Connector 7">
            <a:extLst>
              <a:ext uri="{FF2B5EF4-FFF2-40B4-BE49-F238E27FC236}">
                <a16:creationId xmlns:a16="http://schemas.microsoft.com/office/drawing/2014/main" id="{A386D46E-4FAE-89E6-F92B-250F4D161DE3}"/>
              </a:ext>
            </a:extLst>
          </p:cNvPr>
          <p:cNvCxnSpPr>
            <a:cxnSpLocks/>
          </p:cNvCxnSpPr>
          <p:nvPr userDrawn="1"/>
        </p:nvCxnSpPr>
        <p:spPr>
          <a:xfrm>
            <a:off x="400050" y="6176962"/>
            <a:ext cx="113919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11B6D638-77F8-D3C6-408C-1C8DF411EBCF}"/>
              </a:ext>
            </a:extLst>
          </p:cNvPr>
          <p:cNvSpPr>
            <a:spLocks noGrp="1"/>
          </p:cNvSpPr>
          <p:nvPr>
            <p:ph type="ftr" sz="quarter" idx="3"/>
          </p:nvPr>
        </p:nvSpPr>
        <p:spPr>
          <a:xfrm>
            <a:off x="400050" y="6356349"/>
            <a:ext cx="4114800" cy="365125"/>
          </a:xfrm>
          <a:prstGeom prst="rect">
            <a:avLst/>
          </a:prstGeom>
        </p:spPr>
        <p:txBody>
          <a:bodyPr vert="horz" lIns="91440" tIns="45720" rIns="91440" bIns="45720" rtlCol="0" anchor="ctr"/>
          <a:lstStyle>
            <a:lvl1pPr algn="l">
              <a:defRPr sz="1200">
                <a:solidFill>
                  <a:schemeClr val="tx1"/>
                </a:solidFill>
              </a:defRPr>
            </a:lvl1pPr>
          </a:lstStyle>
          <a:p>
            <a:r>
              <a:rPr lang="en-GB"/>
              <a:t>Sales Excellence and CRM Readiness</a:t>
            </a:r>
          </a:p>
        </p:txBody>
      </p:sp>
      <p:pic>
        <p:nvPicPr>
          <p:cNvPr id="10" name="Picture 9" descr="A close up of a logo&#10;&#10;AI-generated content may be incorrect.">
            <a:extLst>
              <a:ext uri="{FF2B5EF4-FFF2-40B4-BE49-F238E27FC236}">
                <a16:creationId xmlns:a16="http://schemas.microsoft.com/office/drawing/2014/main" id="{51D8B386-A08B-A8AD-B44B-62AFDADF5C07}"/>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11144250" y="6415087"/>
            <a:ext cx="753364" cy="252000"/>
          </a:xfrm>
          <a:prstGeom prst="rect">
            <a:avLst/>
          </a:prstGeom>
        </p:spPr>
      </p:pic>
    </p:spTree>
    <p:extLst>
      <p:ext uri="{BB962C8B-B14F-4D97-AF65-F5344CB8AC3E}">
        <p14:creationId xmlns:p14="http://schemas.microsoft.com/office/powerpoint/2010/main" val="1534086900"/>
      </p:ext>
    </p:extLst>
  </p:cSld>
  <p:clrMap bg1="lt1" tx1="dk1" bg2="lt2" tx2="dk2" accent1="accent1" accent2="accent2" accent3="accent3" accent4="accent4" accent5="accent5" accent6="accent6" hlink="hlink" folHlink="folHlink"/>
  <p:sldLayoutIdLst>
    <p:sldLayoutId id="2147483810" r:id="rId1"/>
    <p:sldLayoutId id="2147483818" r:id="rId2"/>
    <p:sldLayoutId id="2147483817" r:id="rId3"/>
    <p:sldLayoutId id="2147483811" r:id="rId4"/>
    <p:sldLayoutId id="2147483812" r:id="rId5"/>
    <p:sldLayoutId id="2147483813" r:id="rId6"/>
    <p:sldLayoutId id="2147483814" r:id="rId7"/>
    <p:sldLayoutId id="2147483815" r:id="rId8"/>
    <p:sldLayoutId id="2147483816"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 id="2147484004" r:id="rId32"/>
    <p:sldLayoutId id="2147484005" r:id="rId33"/>
    <p:sldLayoutId id="2147484006" r:id="rId34"/>
    <p:sldLayoutId id="2147484007" r:id="rId35"/>
    <p:sldLayoutId id="2147484008" r:id="rId36"/>
    <p:sldLayoutId id="2147484009" r:id="rId37"/>
    <p:sldLayoutId id="2147484010" r:id="rId38"/>
    <p:sldLayoutId id="2147484011" r:id="rId39"/>
    <p:sldLayoutId id="2147484012" r:id="rId40"/>
    <p:sldLayoutId id="2147484013" r:id="rId41"/>
    <p:sldLayoutId id="2147484014" r:id="rId42"/>
    <p:sldLayoutId id="2147484015" r:id="rId43"/>
    <p:sldLayoutId id="2147484016" r:id="rId44"/>
    <p:sldLayoutId id="2147484017" r:id="rId45"/>
    <p:sldLayoutId id="2147484018" r:id="rId46"/>
    <p:sldLayoutId id="2147484019" r:id="rId47"/>
    <p:sldLayoutId id="2147484020" r:id="rId48"/>
    <p:sldLayoutId id="2147484021" r:id="rId49"/>
    <p:sldLayoutId id="2147484022" r:id="rId50"/>
    <p:sldLayoutId id="2147484023" r:id="rId51"/>
    <p:sldLayoutId id="2147484024" r:id="rId52"/>
    <p:sldLayoutId id="2147483838" r:id="rId53"/>
    <p:sldLayoutId id="2147483839" r:id="rId54"/>
    <p:sldLayoutId id="2147483840" r:id="rId55"/>
    <p:sldLayoutId id="2147483841" r:id="rId56"/>
    <p:sldLayoutId id="2147483842" r:id="rId57"/>
    <p:sldLayoutId id="2147483843" r:id="rId58"/>
    <p:sldLayoutId id="2147483844" r:id="rId59"/>
    <p:sldLayoutId id="2147483845" r:id="rId60"/>
    <p:sldLayoutId id="2147483850" r:id="rId61"/>
    <p:sldLayoutId id="2147483851" r:id="rId62"/>
    <p:sldLayoutId id="2147483852" r:id="rId63"/>
    <p:sldLayoutId id="2147484068" r:id="rId64"/>
    <p:sldLayoutId id="2147484069" r:id="rId65"/>
    <p:sldLayoutId id="2147484070" r:id="rId66"/>
    <p:sldLayoutId id="2147484071" r:id="rId67"/>
    <p:sldLayoutId id="2147484072" r:id="rId68"/>
    <p:sldLayoutId id="2147484073" r:id="rId69"/>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3" cstate="screen">
            <a:lum/>
            <a:extLst>
              <a:ext uri="{28A0092B-C50C-407E-A947-70E740481C1C}">
                <a14:useLocalDpi xmlns:a14="http://schemas.microsoft.com/office/drawing/2010/main"/>
              </a:ext>
            </a:extLst>
          </a:blip>
          <a:srcRect/>
          <a:stretch>
            <a:fillRect b="2000"/>
          </a:stretch>
        </a:blipFill>
        <a:effectLst/>
      </p:bgPr>
    </p:bg>
    <p:spTree>
      <p:nvGrpSpPr>
        <p:cNvPr id="1" name=""/>
        <p:cNvGrpSpPr/>
        <p:nvPr/>
      </p:nvGrpSpPr>
      <p:grpSpPr>
        <a:xfrm>
          <a:off x="0" y="0"/>
          <a:ext cx="0" cy="0"/>
          <a:chOff x="0" y="0"/>
          <a:chExt cx="0" cy="0"/>
        </a:xfrm>
      </p:grpSpPr>
      <p:pic>
        <p:nvPicPr>
          <p:cNvPr id="9" name="Picture 8" descr="A white text on a black background&#10;&#10;AI-generated content may be incorrect.">
            <a:extLst>
              <a:ext uri="{FF2B5EF4-FFF2-40B4-BE49-F238E27FC236}">
                <a16:creationId xmlns:a16="http://schemas.microsoft.com/office/drawing/2014/main" id="{ABB02343-8504-9640-1606-E17B355CAE3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1141076" y="6415086"/>
            <a:ext cx="742181" cy="248260"/>
          </a:xfrm>
          <a:prstGeom prst="rect">
            <a:avLst/>
          </a:prstGeom>
        </p:spPr>
      </p:pic>
      <p:sp>
        <p:nvSpPr>
          <p:cNvPr id="2" name="Title Placeholder 1">
            <a:extLst>
              <a:ext uri="{FF2B5EF4-FFF2-40B4-BE49-F238E27FC236}">
                <a16:creationId xmlns:a16="http://schemas.microsoft.com/office/drawing/2014/main" id="{02273E3E-A3A5-59D2-7AEF-35AAC20BB958}"/>
              </a:ext>
            </a:extLst>
          </p:cNvPr>
          <p:cNvSpPr>
            <a:spLocks noGrp="1"/>
          </p:cNvSpPr>
          <p:nvPr>
            <p:ph type="title"/>
          </p:nvPr>
        </p:nvSpPr>
        <p:spPr>
          <a:xfrm>
            <a:off x="400050" y="422276"/>
            <a:ext cx="11372850" cy="463549"/>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E552DD-7444-9E3D-42E4-7D82ADDF07AD}"/>
              </a:ext>
            </a:extLst>
          </p:cNvPr>
          <p:cNvSpPr>
            <a:spLocks noGrp="1"/>
          </p:cNvSpPr>
          <p:nvPr>
            <p:ph type="body" idx="1"/>
          </p:nvPr>
        </p:nvSpPr>
        <p:spPr>
          <a:xfrm>
            <a:off x="400050" y="1123949"/>
            <a:ext cx="11372850" cy="5053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E216B2-8A54-5912-0C4E-6A673898E7DF}"/>
              </a:ext>
            </a:extLst>
          </p:cNvPr>
          <p:cNvSpPr>
            <a:spLocks noGrp="1"/>
          </p:cNvSpPr>
          <p:nvPr>
            <p:ph type="sldNum" sz="quarter" idx="4"/>
          </p:nvPr>
        </p:nvSpPr>
        <p:spPr>
          <a:xfrm>
            <a:off x="5367337" y="6356349"/>
            <a:ext cx="1457326" cy="365125"/>
          </a:xfrm>
          <a:prstGeom prst="rect">
            <a:avLst/>
          </a:prstGeom>
        </p:spPr>
        <p:txBody>
          <a:bodyPr vert="horz" lIns="91440" tIns="45720" rIns="91440" bIns="45720" rtlCol="0" anchor="ctr"/>
          <a:lstStyle>
            <a:lvl1pPr algn="ctr">
              <a:defRPr sz="1000">
                <a:solidFill>
                  <a:schemeClr val="bg1"/>
                </a:solidFill>
              </a:defRPr>
            </a:lvl1pPr>
          </a:lstStyle>
          <a:p>
            <a:fld id="{6AEC6B36-D37C-41DD-A897-83DE1B6520D3}" type="slidenum">
              <a:rPr lang="en-GB" smtClean="0"/>
              <a:pPr/>
              <a:t>‹#›</a:t>
            </a:fld>
            <a:endParaRPr lang="en-GB"/>
          </a:p>
        </p:txBody>
      </p:sp>
      <p:sp>
        <p:nvSpPr>
          <p:cNvPr id="4" name="Footer Placeholder 3">
            <a:extLst>
              <a:ext uri="{FF2B5EF4-FFF2-40B4-BE49-F238E27FC236}">
                <a16:creationId xmlns:a16="http://schemas.microsoft.com/office/drawing/2014/main" id="{02804406-5509-882A-4669-215422680B71}"/>
              </a:ext>
            </a:extLst>
          </p:cNvPr>
          <p:cNvSpPr>
            <a:spLocks noGrp="1"/>
          </p:cNvSpPr>
          <p:nvPr>
            <p:ph type="ftr" sz="quarter" idx="3"/>
          </p:nvPr>
        </p:nvSpPr>
        <p:spPr>
          <a:xfrm>
            <a:off x="400050" y="6351424"/>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GB"/>
              <a:t>Sales Excellence and CRM Readiness</a:t>
            </a:r>
          </a:p>
        </p:txBody>
      </p:sp>
    </p:spTree>
    <p:extLst>
      <p:ext uri="{BB962C8B-B14F-4D97-AF65-F5344CB8AC3E}">
        <p14:creationId xmlns:p14="http://schemas.microsoft.com/office/powerpoint/2010/main" val="1157773797"/>
      </p:ext>
    </p:extLst>
  </p:cSld>
  <p:clrMap bg1="lt1" tx1="dk1" bg2="lt2" tx2="dk2" accent1="accent1" accent2="accent2" accent3="accent3" accent4="accent4" accent5="accent5" accent6="accent6" hlink="hlink" folHlink="folHlink"/>
  <p:sldLayoutIdLst>
    <p:sldLayoutId id="2147483862" r:id="rId1"/>
    <p:sldLayoutId id="2147483861" r:id="rId2"/>
    <p:sldLayoutId id="2147483854" r:id="rId3"/>
    <p:sldLayoutId id="2147483855" r:id="rId4"/>
    <p:sldLayoutId id="2147483856" r:id="rId5"/>
    <p:sldLayoutId id="2147483857" r:id="rId6"/>
    <p:sldLayoutId id="2147483858" r:id="rId7"/>
    <p:sldLayoutId id="2147483859" r:id="rId8"/>
    <p:sldLayoutId id="2147483860" r:id="rId9"/>
    <p:sldLayoutId id="2147484025" r:id="rId10"/>
    <p:sldLayoutId id="2147484026" r:id="rId11"/>
    <p:sldLayoutId id="2147484027" r:id="rId12"/>
    <p:sldLayoutId id="2147484028" r:id="rId13"/>
    <p:sldLayoutId id="2147484029" r:id="rId14"/>
    <p:sldLayoutId id="2147484030"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 id="2147484067" r:id="rId50"/>
    <p:sldLayoutId id="2147483880" r:id="rId51"/>
    <p:sldLayoutId id="2147483881" r:id="rId52"/>
    <p:sldLayoutId id="2147483882" r:id="rId53"/>
    <p:sldLayoutId id="2147483883" r:id="rId54"/>
    <p:sldLayoutId id="2147483884" r:id="rId55"/>
    <p:sldLayoutId id="2147483885" r:id="rId56"/>
    <p:sldLayoutId id="2147483886" r:id="rId57"/>
    <p:sldLayoutId id="2147483887" r:id="rId58"/>
    <p:sldLayoutId id="2147483892" r:id="rId59"/>
    <p:sldLayoutId id="2147483893" r:id="rId60"/>
    <p:sldLayoutId id="2147483894" r:id="rId61"/>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1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140.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9.svg"/><Relationship Id="rId18" Type="http://schemas.openxmlformats.org/officeDocument/2006/relationships/image" Target="../media/image94.png"/><Relationship Id="rId3" Type="http://schemas.openxmlformats.org/officeDocument/2006/relationships/diagramLayout" Target="../diagrams/layout3.xml"/><Relationship Id="rId21" Type="http://schemas.openxmlformats.org/officeDocument/2006/relationships/image" Target="../media/image97.svg"/><Relationship Id="rId7" Type="http://schemas.openxmlformats.org/officeDocument/2006/relationships/diagramData" Target="../diagrams/data4.xml"/><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diagramData" Target="../diagrams/data3.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3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91.svg"/><Relationship Id="rId23" Type="http://schemas.openxmlformats.org/officeDocument/2006/relationships/image" Target="../media/image99.svg"/><Relationship Id="rId10" Type="http://schemas.openxmlformats.org/officeDocument/2006/relationships/diagramColors" Target="../diagrams/colors4.xml"/><Relationship Id="rId19" Type="http://schemas.openxmlformats.org/officeDocument/2006/relationships/image" Target="../media/image95.svg"/><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90.png"/><Relationship Id="rId22"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140.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38.xml"/><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2.xml"/><Relationship Id="rId16" Type="http://schemas.openxmlformats.org/officeDocument/2006/relationships/image" Target="../media/image57.png"/><Relationship Id="rId1" Type="http://schemas.openxmlformats.org/officeDocument/2006/relationships/slideLayout" Target="../slideLayouts/slideLayout139.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66.png"/><Relationship Id="rId18" Type="http://schemas.openxmlformats.org/officeDocument/2006/relationships/image" Target="../media/image71.svg"/><Relationship Id="rId26" Type="http://schemas.openxmlformats.org/officeDocument/2006/relationships/image" Target="../media/image79.svg"/><Relationship Id="rId3" Type="http://schemas.openxmlformats.org/officeDocument/2006/relationships/image" Target="../media/image61.svg"/><Relationship Id="rId21" Type="http://schemas.openxmlformats.org/officeDocument/2006/relationships/image" Target="../media/image74.png"/><Relationship Id="rId7" Type="http://schemas.openxmlformats.org/officeDocument/2006/relationships/diagramLayout" Target="../diagrams/layout2.xml"/><Relationship Id="rId12" Type="http://schemas.openxmlformats.org/officeDocument/2006/relationships/image" Target="../media/image65.sv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60.png"/><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slideLayout" Target="../slideLayouts/slideLayout139.xml"/><Relationship Id="rId6" Type="http://schemas.openxmlformats.org/officeDocument/2006/relationships/diagramData" Target="../diagrams/data2.xml"/><Relationship Id="rId11" Type="http://schemas.openxmlformats.org/officeDocument/2006/relationships/image" Target="../media/image64.png"/><Relationship Id="rId24" Type="http://schemas.openxmlformats.org/officeDocument/2006/relationships/image" Target="../media/image77.svg"/><Relationship Id="rId5" Type="http://schemas.openxmlformats.org/officeDocument/2006/relationships/image" Target="../media/image63.svg"/><Relationship Id="rId15" Type="http://schemas.openxmlformats.org/officeDocument/2006/relationships/image" Target="../media/image68.png"/><Relationship Id="rId23" Type="http://schemas.openxmlformats.org/officeDocument/2006/relationships/image" Target="../media/image76.png"/><Relationship Id="rId10" Type="http://schemas.microsoft.com/office/2007/relationships/diagramDrawing" Target="../diagrams/drawing2.xml"/><Relationship Id="rId19"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diagramColors" Target="../diagrams/colors2.xml"/><Relationship Id="rId14" Type="http://schemas.openxmlformats.org/officeDocument/2006/relationships/image" Target="../media/image67.svg"/><Relationship Id="rId22" Type="http://schemas.openxmlformats.org/officeDocument/2006/relationships/image" Target="../media/image75.svg"/></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1.xml"/><Relationship Id="rId1" Type="http://schemas.openxmlformats.org/officeDocument/2006/relationships/slideLayout" Target="../slideLayouts/slideLayout139.xml"/><Relationship Id="rId5" Type="http://schemas.openxmlformats.org/officeDocument/2006/relationships/chart" Target="../charts/chart2.xml"/><Relationship Id="rId4" Type="http://schemas.openxmlformats.org/officeDocument/2006/relationships/image" Target="../media/image81.svg"/></Relationships>
</file>

<file path=ppt/slides/_rels/slide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24EACB-28F1-0AEF-7180-E65941C713A0}"/>
              </a:ext>
            </a:extLst>
          </p:cNvPr>
          <p:cNvSpPr>
            <a:spLocks noGrp="1"/>
          </p:cNvSpPr>
          <p:nvPr>
            <p:ph type="body" sz="quarter" idx="11"/>
          </p:nvPr>
        </p:nvSpPr>
        <p:spPr>
          <a:xfrm>
            <a:off x="1038225" y="3737225"/>
            <a:ext cx="5526962" cy="773113"/>
          </a:xfrm>
        </p:spPr>
        <p:txBody>
          <a:bodyPr>
            <a:noAutofit/>
          </a:bodyPr>
          <a:lstStyle/>
          <a:p>
            <a:r>
              <a:rPr lang="en-GB" sz="2400" dirty="0"/>
              <a:t>Laying the foundations for sales transformation</a:t>
            </a:r>
          </a:p>
        </p:txBody>
      </p:sp>
      <p:sp>
        <p:nvSpPr>
          <p:cNvPr id="3" name="Title 2">
            <a:extLst>
              <a:ext uri="{FF2B5EF4-FFF2-40B4-BE49-F238E27FC236}">
                <a16:creationId xmlns:a16="http://schemas.microsoft.com/office/drawing/2014/main" id="{61DDE5FF-5BD7-9C18-BA4C-D299F66BA222}"/>
              </a:ext>
            </a:extLst>
          </p:cNvPr>
          <p:cNvSpPr>
            <a:spLocks noGrp="1"/>
          </p:cNvSpPr>
          <p:nvPr>
            <p:ph type="title"/>
          </p:nvPr>
        </p:nvSpPr>
        <p:spPr/>
        <p:txBody>
          <a:bodyPr/>
          <a:lstStyle/>
          <a:p>
            <a:r>
              <a:rPr lang="en-GB" sz="4800" dirty="0"/>
              <a:t>Sales Excellence</a:t>
            </a:r>
          </a:p>
        </p:txBody>
      </p:sp>
    </p:spTree>
    <p:extLst>
      <p:ext uri="{BB962C8B-B14F-4D97-AF65-F5344CB8AC3E}">
        <p14:creationId xmlns:p14="http://schemas.microsoft.com/office/powerpoint/2010/main" val="336173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F28F-A351-CD7D-C6E8-435F04B03F51}"/>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2139662-D9F9-591C-9CC6-6383465926D3}"/>
              </a:ext>
            </a:extLst>
          </p:cNvPr>
          <p:cNvGraphicFramePr>
            <a:graphicFrameLocks noGrp="1"/>
          </p:cNvGraphicFramePr>
          <p:nvPr>
            <p:ph idx="1"/>
            <p:extLst>
              <p:ext uri="{D42A27DB-BD31-4B8C-83A1-F6EECF244321}">
                <p14:modId xmlns:p14="http://schemas.microsoft.com/office/powerpoint/2010/main" val="1905422799"/>
              </p:ext>
            </p:extLst>
          </p:nvPr>
        </p:nvGraphicFramePr>
        <p:xfrm>
          <a:off x="5524900" y="1741602"/>
          <a:ext cx="6055912" cy="4324224"/>
        </p:xfrm>
        <a:graphic>
          <a:graphicData uri="http://schemas.openxmlformats.org/drawingml/2006/table">
            <a:tbl>
              <a:tblPr firstRow="1" bandRow="1">
                <a:tableStyleId>{6E25E649-3F16-4E02-A733-19D2CDBF48F0}</a:tableStyleId>
              </a:tblPr>
              <a:tblGrid>
                <a:gridCol w="1472666">
                  <a:extLst>
                    <a:ext uri="{9D8B030D-6E8A-4147-A177-3AD203B41FA5}">
                      <a16:colId xmlns:a16="http://schemas.microsoft.com/office/drawing/2014/main" val="48819514"/>
                    </a:ext>
                  </a:extLst>
                </a:gridCol>
                <a:gridCol w="4583246">
                  <a:extLst>
                    <a:ext uri="{9D8B030D-6E8A-4147-A177-3AD203B41FA5}">
                      <a16:colId xmlns:a16="http://schemas.microsoft.com/office/drawing/2014/main" val="30506898"/>
                    </a:ext>
                  </a:extLst>
                </a:gridCol>
              </a:tblGrid>
              <a:tr h="305184">
                <a:tc>
                  <a:txBody>
                    <a:bodyPr/>
                    <a:lstStyle/>
                    <a:p>
                      <a:r>
                        <a:rPr lang="en-GB" sz="1200" dirty="0"/>
                        <a:t>Maturity Pillar</a:t>
                      </a:r>
                    </a:p>
                  </a:txBody>
                  <a:tcPr/>
                </a:tc>
                <a:tc>
                  <a:txBody>
                    <a:bodyPr/>
                    <a:lstStyle/>
                    <a:p>
                      <a:r>
                        <a:rPr lang="en-GB" sz="1200" dirty="0"/>
                        <a:t>Focus</a:t>
                      </a:r>
                    </a:p>
                  </a:txBody>
                  <a:tcPr/>
                </a:tc>
                <a:extLst>
                  <a:ext uri="{0D108BD9-81ED-4DB2-BD59-A6C34878D82A}">
                    <a16:rowId xmlns:a16="http://schemas.microsoft.com/office/drawing/2014/main" val="3676367803"/>
                  </a:ext>
                </a:extLst>
              </a:tr>
              <a:tr h="502380">
                <a:tc>
                  <a:txBody>
                    <a:bodyPr/>
                    <a:lstStyle/>
                    <a:p>
                      <a:r>
                        <a:rPr lang="en-GB" sz="1200" dirty="0"/>
                        <a:t>Customer &amp; strategy</a:t>
                      </a:r>
                    </a:p>
                  </a:txBody>
                  <a:tcPr/>
                </a:tc>
                <a:tc>
                  <a:txBody>
                    <a:bodyPr/>
                    <a:lstStyle/>
                    <a:p>
                      <a:pPr marL="171450" indent="-171450">
                        <a:buFont typeface="Arial" panose="020B0604020202020204" pitchFamily="34" charset="0"/>
                        <a:buChar char="•"/>
                      </a:pPr>
                      <a:r>
                        <a:rPr lang="en-GB" sz="1200" dirty="0"/>
                        <a:t>Is there a considered CX sales and growth strategy in place?</a:t>
                      </a:r>
                    </a:p>
                    <a:p>
                      <a:pPr marL="171450" indent="-171450">
                        <a:buFont typeface="Arial" panose="020B0604020202020204" pitchFamily="34" charset="0"/>
                        <a:buChar char="•"/>
                      </a:pPr>
                      <a:r>
                        <a:rPr lang="en-GB" sz="1200" dirty="0"/>
                        <a:t>Are customer segments and profiles well defined &amp; understood?</a:t>
                      </a:r>
                    </a:p>
                  </a:txBody>
                  <a:tcPr/>
                </a:tc>
                <a:extLst>
                  <a:ext uri="{0D108BD9-81ED-4DB2-BD59-A6C34878D82A}">
                    <a16:rowId xmlns:a16="http://schemas.microsoft.com/office/drawing/2014/main" val="3112844395"/>
                  </a:ext>
                </a:extLst>
              </a:tr>
              <a:tr h="502380">
                <a:tc>
                  <a:txBody>
                    <a:bodyPr/>
                    <a:lstStyle/>
                    <a:p>
                      <a:r>
                        <a:rPr lang="en-GB" sz="1200" dirty="0"/>
                        <a:t>Leadership</a:t>
                      </a:r>
                    </a:p>
                  </a:txBody>
                  <a:tcPr/>
                </a:tc>
                <a:tc>
                  <a:txBody>
                    <a:bodyPr/>
                    <a:lstStyle/>
                    <a:p>
                      <a:pPr marL="171450" indent="-171450">
                        <a:buFont typeface="Arial" panose="020B0604020202020204" pitchFamily="34" charset="0"/>
                        <a:buChar char="•"/>
                      </a:pPr>
                      <a:r>
                        <a:rPr lang="en-GB" sz="1200" dirty="0"/>
                        <a:t>Is sales leadership visible, supportive and focussed on priorities?</a:t>
                      </a:r>
                    </a:p>
                    <a:p>
                      <a:pPr marL="171450" indent="-171450">
                        <a:buFont typeface="Arial" panose="020B0604020202020204" pitchFamily="34" charset="0"/>
                        <a:buChar char="•"/>
                      </a:pPr>
                      <a:r>
                        <a:rPr lang="en-GB" sz="1200" dirty="0"/>
                        <a:t>Is sales enablement a strategic capability within the business?</a:t>
                      </a:r>
                    </a:p>
                  </a:txBody>
                  <a:tcPr/>
                </a:tc>
                <a:extLst>
                  <a:ext uri="{0D108BD9-81ED-4DB2-BD59-A6C34878D82A}">
                    <a16:rowId xmlns:a16="http://schemas.microsoft.com/office/drawing/2014/main" val="433649236"/>
                  </a:ext>
                </a:extLst>
              </a:tr>
              <a:tr h="502380">
                <a:tc>
                  <a:txBody>
                    <a:bodyPr/>
                    <a:lstStyle/>
                    <a:p>
                      <a:r>
                        <a:rPr lang="en-GB" sz="1200" dirty="0"/>
                        <a:t>Technology</a:t>
                      </a:r>
                    </a:p>
                  </a:txBody>
                  <a:tcPr/>
                </a:tc>
                <a:tc>
                  <a:txBody>
                    <a:bodyPr/>
                    <a:lstStyle/>
                    <a:p>
                      <a:pPr marL="171450" indent="-171450">
                        <a:buFont typeface="Arial" panose="020B0604020202020204" pitchFamily="34" charset="0"/>
                        <a:buChar char="•"/>
                      </a:pPr>
                      <a:r>
                        <a:rPr lang="en-GB" sz="1200" dirty="0"/>
                        <a:t>To what extent are sales and marketing support by technology?</a:t>
                      </a:r>
                    </a:p>
                    <a:p>
                      <a:pPr marL="171450" indent="-171450">
                        <a:buFont typeface="Arial" panose="020B0604020202020204" pitchFamily="34" charset="0"/>
                        <a:buChar char="•"/>
                      </a:pPr>
                      <a:r>
                        <a:rPr lang="en-GB" sz="1200" dirty="0"/>
                        <a:t>Does technology enhance the customer experience?</a:t>
                      </a:r>
                    </a:p>
                  </a:txBody>
                  <a:tcPr/>
                </a:tc>
                <a:extLst>
                  <a:ext uri="{0D108BD9-81ED-4DB2-BD59-A6C34878D82A}">
                    <a16:rowId xmlns:a16="http://schemas.microsoft.com/office/drawing/2014/main" val="2787481133"/>
                  </a:ext>
                </a:extLst>
              </a:tr>
              <a:tr h="502380">
                <a:tc>
                  <a:txBody>
                    <a:bodyPr/>
                    <a:lstStyle/>
                    <a:p>
                      <a:r>
                        <a:rPr lang="en-GB" sz="1200" dirty="0"/>
                        <a:t>Alignment</a:t>
                      </a:r>
                    </a:p>
                  </a:txBody>
                  <a:tcPr/>
                </a:tc>
                <a:tc>
                  <a:txBody>
                    <a:bodyPr/>
                    <a:lstStyle/>
                    <a:p>
                      <a:pPr marL="171450" indent="-171450">
                        <a:buFont typeface="Arial" panose="020B0604020202020204" pitchFamily="34" charset="0"/>
                        <a:buChar char="•"/>
                      </a:pPr>
                      <a:r>
                        <a:rPr lang="en-GB" sz="1200" dirty="0"/>
                        <a:t>Are marketing &amp; sales activities aligned around sales outcomes?</a:t>
                      </a:r>
                    </a:p>
                    <a:p>
                      <a:pPr marL="171450" indent="-171450">
                        <a:buFont typeface="Arial" panose="020B0604020202020204" pitchFamily="34" charset="0"/>
                        <a:buChar char="•"/>
                      </a:pPr>
                      <a:r>
                        <a:rPr lang="en-GB" sz="1200" dirty="0"/>
                        <a:t>Is there an SLA in place between sales and marketing?</a:t>
                      </a:r>
                    </a:p>
                  </a:txBody>
                  <a:tcPr/>
                </a:tc>
                <a:extLst>
                  <a:ext uri="{0D108BD9-81ED-4DB2-BD59-A6C34878D82A}">
                    <a16:rowId xmlns:a16="http://schemas.microsoft.com/office/drawing/2014/main" val="2905371503"/>
                  </a:ext>
                </a:extLst>
              </a:tr>
              <a:tr h="502380">
                <a:tc>
                  <a:txBody>
                    <a:bodyPr/>
                    <a:lstStyle/>
                    <a:p>
                      <a:r>
                        <a:rPr lang="en-GB" sz="1200" dirty="0"/>
                        <a:t>Sales support tools</a:t>
                      </a:r>
                    </a:p>
                  </a:txBody>
                  <a:tcPr/>
                </a:tc>
                <a:tc>
                  <a:txBody>
                    <a:bodyPr/>
                    <a:lstStyle/>
                    <a:p>
                      <a:pPr marL="171450" indent="-171450">
                        <a:buFont typeface="Arial" panose="020B0604020202020204" pitchFamily="34" charset="0"/>
                        <a:buChar char="•"/>
                      </a:pPr>
                      <a:r>
                        <a:rPr lang="en-GB" sz="1200" dirty="0"/>
                        <a:t>Is the sales process appropriately supported by tools?</a:t>
                      </a:r>
                    </a:p>
                    <a:p>
                      <a:pPr marL="171450" indent="-171450">
                        <a:buFont typeface="Arial" panose="020B0604020202020204" pitchFamily="34" charset="0"/>
                        <a:buChar char="•"/>
                      </a:pPr>
                      <a:r>
                        <a:rPr lang="en-GB" sz="1200" dirty="0"/>
                        <a:t>To what extent are those tools automated vs manual?</a:t>
                      </a:r>
                    </a:p>
                  </a:txBody>
                  <a:tcPr/>
                </a:tc>
                <a:extLst>
                  <a:ext uri="{0D108BD9-81ED-4DB2-BD59-A6C34878D82A}">
                    <a16:rowId xmlns:a16="http://schemas.microsoft.com/office/drawing/2014/main" val="3518915818"/>
                  </a:ext>
                </a:extLst>
              </a:tr>
              <a:tr h="502380">
                <a:tc>
                  <a:txBody>
                    <a:bodyPr/>
                    <a:lstStyle/>
                    <a:p>
                      <a:r>
                        <a:rPr lang="en-GB" sz="1200" dirty="0"/>
                        <a:t>Processes</a:t>
                      </a:r>
                    </a:p>
                  </a:txBody>
                  <a:tcPr/>
                </a:tc>
                <a:tc>
                  <a:txBody>
                    <a:bodyPr/>
                    <a:lstStyle/>
                    <a:p>
                      <a:pPr marL="171450" indent="-171450">
                        <a:buFont typeface="Arial" panose="020B0604020202020204" pitchFamily="34" charset="0"/>
                        <a:buChar char="•"/>
                      </a:pPr>
                      <a:r>
                        <a:rPr lang="en-GB" sz="1200" dirty="0"/>
                        <a:t>Is the sales process well defined with clear stages &amp; outcomes?</a:t>
                      </a:r>
                    </a:p>
                    <a:p>
                      <a:pPr marL="171450" indent="-171450">
                        <a:buFont typeface="Arial" panose="020B0604020202020204" pitchFamily="34" charset="0"/>
                        <a:buChar char="•"/>
                      </a:pPr>
                      <a:r>
                        <a:rPr lang="en-GB" sz="1200" dirty="0"/>
                        <a:t>Is there a clear lead-generation process?</a:t>
                      </a:r>
                    </a:p>
                  </a:txBody>
                  <a:tcPr/>
                </a:tc>
                <a:extLst>
                  <a:ext uri="{0D108BD9-81ED-4DB2-BD59-A6C34878D82A}">
                    <a16:rowId xmlns:a16="http://schemas.microsoft.com/office/drawing/2014/main" val="3916004470"/>
                  </a:ext>
                </a:extLst>
              </a:tr>
              <a:tr h="502380">
                <a:tc>
                  <a:txBody>
                    <a:bodyPr/>
                    <a:lstStyle/>
                    <a:p>
                      <a:r>
                        <a:rPr lang="en-GB" sz="1200" dirty="0"/>
                        <a:t>People</a:t>
                      </a:r>
                    </a:p>
                  </a:txBody>
                  <a:tcPr/>
                </a:tc>
                <a:tc>
                  <a:txBody>
                    <a:bodyPr/>
                    <a:lstStyle/>
                    <a:p>
                      <a:pPr marL="171450" indent="-171450">
                        <a:buFont typeface="Arial" panose="020B0604020202020204" pitchFamily="34" charset="0"/>
                        <a:buChar char="•"/>
                      </a:pPr>
                      <a:r>
                        <a:rPr lang="en-GB" sz="1200" dirty="0"/>
                        <a:t>Is a sales and customer centric culture embedded?</a:t>
                      </a:r>
                    </a:p>
                    <a:p>
                      <a:pPr marL="171450" indent="-171450">
                        <a:buFont typeface="Arial" panose="020B0604020202020204" pitchFamily="34" charset="0"/>
                        <a:buChar char="•"/>
                      </a:pPr>
                      <a:r>
                        <a:rPr lang="en-GB" sz="1200" dirty="0"/>
                        <a:t>Are sales people appropriately skilled, trained and developed?</a:t>
                      </a:r>
                    </a:p>
                  </a:txBody>
                  <a:tcPr/>
                </a:tc>
                <a:extLst>
                  <a:ext uri="{0D108BD9-81ED-4DB2-BD59-A6C34878D82A}">
                    <a16:rowId xmlns:a16="http://schemas.microsoft.com/office/drawing/2014/main" val="2812255002"/>
                  </a:ext>
                </a:extLst>
              </a:tr>
              <a:tr h="502380">
                <a:tc>
                  <a:txBody>
                    <a:bodyPr/>
                    <a:lstStyle/>
                    <a:p>
                      <a:r>
                        <a:rPr lang="en-GB" sz="1200" dirty="0"/>
                        <a:t>Metrics &amp; Data</a:t>
                      </a:r>
                    </a:p>
                  </a:txBody>
                  <a:tcPr/>
                </a:tc>
                <a:tc>
                  <a:txBody>
                    <a:bodyPr/>
                    <a:lstStyle/>
                    <a:p>
                      <a:pPr marL="171450" indent="-171450">
                        <a:buFont typeface="Arial" panose="020B0604020202020204" pitchFamily="34" charset="0"/>
                        <a:buChar char="•"/>
                      </a:pPr>
                      <a:r>
                        <a:rPr lang="en-GB" sz="1200" dirty="0"/>
                        <a:t>Are the metrics that lead to sales success known and measured?</a:t>
                      </a:r>
                    </a:p>
                    <a:p>
                      <a:pPr marL="171450" indent="-171450">
                        <a:buFont typeface="Arial" panose="020B0604020202020204" pitchFamily="34" charset="0"/>
                        <a:buChar char="•"/>
                      </a:pPr>
                      <a:r>
                        <a:rPr lang="en-GB" sz="1200" dirty="0"/>
                        <a:t>Is the data and reporting for metrics automated and insightful?</a:t>
                      </a:r>
                    </a:p>
                  </a:txBody>
                  <a:tcPr/>
                </a:tc>
                <a:extLst>
                  <a:ext uri="{0D108BD9-81ED-4DB2-BD59-A6C34878D82A}">
                    <a16:rowId xmlns:a16="http://schemas.microsoft.com/office/drawing/2014/main" val="3059855075"/>
                  </a:ext>
                </a:extLst>
              </a:tr>
            </a:tbl>
          </a:graphicData>
        </a:graphic>
      </p:graphicFrame>
      <p:sp>
        <p:nvSpPr>
          <p:cNvPr id="4" name="Footer Placeholder 3">
            <a:extLst>
              <a:ext uri="{FF2B5EF4-FFF2-40B4-BE49-F238E27FC236}">
                <a16:creationId xmlns:a16="http://schemas.microsoft.com/office/drawing/2014/main" id="{E047160F-5B14-59B3-1172-AC573DB4D97B}"/>
              </a:ext>
            </a:extLst>
          </p:cNvPr>
          <p:cNvSpPr>
            <a:spLocks noGrp="1"/>
          </p:cNvSpPr>
          <p:nvPr>
            <p:ph type="ftr" sz="quarter" idx="15"/>
          </p:nvPr>
        </p:nvSpPr>
        <p:spPr/>
        <p:txBody>
          <a:bodyPr/>
          <a:lstStyle/>
          <a:p>
            <a:r>
              <a:rPr lang="en-GB" dirty="0"/>
              <a:t>Sales Excellence and CRM Readiness</a:t>
            </a:r>
          </a:p>
        </p:txBody>
      </p:sp>
      <p:sp>
        <p:nvSpPr>
          <p:cNvPr id="6" name="Title 5">
            <a:extLst>
              <a:ext uri="{FF2B5EF4-FFF2-40B4-BE49-F238E27FC236}">
                <a16:creationId xmlns:a16="http://schemas.microsoft.com/office/drawing/2014/main" id="{5EE51BD1-0535-1B8E-8419-8BCDABB1F3DB}"/>
              </a:ext>
            </a:extLst>
          </p:cNvPr>
          <p:cNvSpPr>
            <a:spLocks noGrp="1"/>
          </p:cNvSpPr>
          <p:nvPr>
            <p:ph type="title"/>
          </p:nvPr>
        </p:nvSpPr>
        <p:spPr>
          <a:xfrm>
            <a:off x="571500" y="395288"/>
            <a:ext cx="11100547" cy="500062"/>
          </a:xfrm>
        </p:spPr>
        <p:txBody>
          <a:bodyPr/>
          <a:lstStyle/>
          <a:p>
            <a:r>
              <a:rPr lang="en-GB" dirty="0"/>
              <a:t>Assessing your sales capability via our sales maturity model</a:t>
            </a:r>
          </a:p>
        </p:txBody>
      </p:sp>
      <p:graphicFrame>
        <p:nvGraphicFramePr>
          <p:cNvPr id="7" name="Content Placeholder 9">
            <a:extLst>
              <a:ext uri="{FF2B5EF4-FFF2-40B4-BE49-F238E27FC236}">
                <a16:creationId xmlns:a16="http://schemas.microsoft.com/office/drawing/2014/main" id="{AFDF3095-EA0D-821E-38A5-C28D98E7CBAD}"/>
              </a:ext>
            </a:extLst>
          </p:cNvPr>
          <p:cNvGraphicFramePr>
            <a:graphicFrameLocks/>
          </p:cNvGraphicFramePr>
          <p:nvPr/>
        </p:nvGraphicFramePr>
        <p:xfrm>
          <a:off x="571498" y="1741602"/>
          <a:ext cx="4812574" cy="43242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04A580B-87A3-FBDB-9543-3E7271EA0C05}"/>
              </a:ext>
            </a:extLst>
          </p:cNvPr>
          <p:cNvSpPr txBox="1"/>
          <p:nvPr/>
        </p:nvSpPr>
        <p:spPr>
          <a:xfrm>
            <a:off x="571498" y="927624"/>
            <a:ext cx="10957767" cy="738664"/>
          </a:xfrm>
          <a:prstGeom prst="rect">
            <a:avLst/>
          </a:prstGeom>
          <a:noFill/>
        </p:spPr>
        <p:txBody>
          <a:bodyPr wrap="square" rtlCol="0">
            <a:spAutoFit/>
          </a:bodyPr>
          <a:lstStyle/>
          <a:p>
            <a:r>
              <a:rPr lang="en-GB" sz="1400" dirty="0"/>
              <a:t>The Fluid sales maturity model is our diagnostic tool for establishing target maturity scores appropriate for your organisation and ambition, and benchmarking your current maturity levels, in each of our 8 best practice pillars. It is used to establish priority areas to focus on in sales blueprint definition, as part of a sales transformation programme.</a:t>
            </a:r>
          </a:p>
        </p:txBody>
      </p:sp>
      <p:sp>
        <p:nvSpPr>
          <p:cNvPr id="2" name="Slide Number Placeholder 1">
            <a:extLst>
              <a:ext uri="{FF2B5EF4-FFF2-40B4-BE49-F238E27FC236}">
                <a16:creationId xmlns:a16="http://schemas.microsoft.com/office/drawing/2014/main" id="{1D69CBE3-AA2B-C6B8-A76A-0810993FE36B}"/>
              </a:ext>
            </a:extLst>
          </p:cNvPr>
          <p:cNvSpPr>
            <a:spLocks noGrp="1"/>
          </p:cNvSpPr>
          <p:nvPr>
            <p:ph type="sldNum" sz="quarter" idx="16"/>
          </p:nvPr>
        </p:nvSpPr>
        <p:spPr/>
        <p:txBody>
          <a:bodyPr/>
          <a:lstStyle/>
          <a:p>
            <a:fld id="{E31375A4-56A4-47D6-9801-1991572033F7}" type="slidenum">
              <a:rPr lang="en-GB" smtClean="0"/>
              <a:pPr/>
              <a:t>10</a:t>
            </a:fld>
            <a:endParaRPr lang="en-GB"/>
          </a:p>
        </p:txBody>
      </p:sp>
    </p:spTree>
    <p:extLst>
      <p:ext uri="{BB962C8B-B14F-4D97-AF65-F5344CB8AC3E}">
        <p14:creationId xmlns:p14="http://schemas.microsoft.com/office/powerpoint/2010/main" val="15770858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56C1B-1E1D-45F8-4EF7-F86788BED55D}"/>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0A54542-4892-91AB-B223-93D8F596A8E3}"/>
              </a:ext>
            </a:extLst>
          </p:cNvPr>
          <p:cNvSpPr>
            <a:spLocks noGrp="1"/>
          </p:cNvSpPr>
          <p:nvPr>
            <p:ph type="sldNum" sz="quarter" idx="12"/>
          </p:nvPr>
        </p:nvSpPr>
        <p:spPr/>
        <p:txBody>
          <a:bodyPr/>
          <a:lstStyle/>
          <a:p>
            <a:fld id="{AC393659-87C8-4E5D-92CC-EBA17EB214AA}" type="slidenum">
              <a:rPr lang="en-GB" smtClean="0"/>
              <a:pPr/>
              <a:t>11</a:t>
            </a:fld>
            <a:endParaRPr lang="en-GB" dirty="0"/>
          </a:p>
        </p:txBody>
      </p:sp>
      <p:sp>
        <p:nvSpPr>
          <p:cNvPr id="9" name="Title 8">
            <a:extLst>
              <a:ext uri="{FF2B5EF4-FFF2-40B4-BE49-F238E27FC236}">
                <a16:creationId xmlns:a16="http://schemas.microsoft.com/office/drawing/2014/main" id="{12F31AFA-DCF7-FD1B-0932-CC07EC5B4B05}"/>
              </a:ext>
            </a:extLst>
          </p:cNvPr>
          <p:cNvSpPr>
            <a:spLocks noGrp="1"/>
          </p:cNvSpPr>
          <p:nvPr>
            <p:ph type="title"/>
          </p:nvPr>
        </p:nvSpPr>
        <p:spPr/>
        <p:txBody>
          <a:bodyPr>
            <a:normAutofit fontScale="90000"/>
          </a:bodyPr>
          <a:lstStyle/>
          <a:p>
            <a:r>
              <a:rPr lang="en-US" dirty="0"/>
              <a:t>Sales maturity assessment</a:t>
            </a:r>
          </a:p>
        </p:txBody>
      </p:sp>
      <p:sp>
        <p:nvSpPr>
          <p:cNvPr id="2" name="Rectangle 1">
            <a:extLst>
              <a:ext uri="{FF2B5EF4-FFF2-40B4-BE49-F238E27FC236}">
                <a16:creationId xmlns:a16="http://schemas.microsoft.com/office/drawing/2014/main" id="{EE5FC759-0176-C7B2-CE19-940FB6F35D74}"/>
              </a:ext>
            </a:extLst>
          </p:cNvPr>
          <p:cNvSpPr/>
          <p:nvPr/>
        </p:nvSpPr>
        <p:spPr>
          <a:xfrm>
            <a:off x="601664" y="2776659"/>
            <a:ext cx="2782417" cy="314217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marL="171450" indent="-171450">
              <a:spcAft>
                <a:spcPts val="900"/>
              </a:spcAft>
              <a:buFont typeface="Arial" panose="020B0604020202020204" pitchFamily="34" charset="0"/>
              <a:buChar char="•"/>
            </a:pPr>
            <a:r>
              <a:rPr lang="en-US" sz="1200" b="1" dirty="0">
                <a:solidFill>
                  <a:schemeClr val="tx1"/>
                </a:solidFill>
              </a:rPr>
              <a:t>Interviews</a:t>
            </a:r>
            <a:r>
              <a:rPr lang="en-US" sz="1200" dirty="0">
                <a:solidFill>
                  <a:schemeClr val="tx1"/>
                </a:solidFill>
              </a:rPr>
              <a:t>: In-depth discussions with sales leaders, team members, and cross-functional stakeholders.</a:t>
            </a:r>
          </a:p>
          <a:p>
            <a:pPr marL="171450" indent="-171450">
              <a:spcAft>
                <a:spcPts val="900"/>
              </a:spcAft>
              <a:buFont typeface="Arial" panose="020B0604020202020204" pitchFamily="34" charset="0"/>
              <a:buChar char="•"/>
            </a:pPr>
            <a:r>
              <a:rPr lang="en-US" sz="1200" b="1" dirty="0">
                <a:solidFill>
                  <a:schemeClr val="tx1"/>
                </a:solidFill>
              </a:rPr>
              <a:t>Document &amp; Data Review: </a:t>
            </a:r>
            <a:r>
              <a:rPr lang="en-US" sz="1200" dirty="0">
                <a:solidFill>
                  <a:schemeClr val="tx1"/>
                </a:solidFill>
              </a:rPr>
              <a:t>Analysis of sales reports, CRM data, KPIs, and process documentation.</a:t>
            </a:r>
          </a:p>
          <a:p>
            <a:pPr marL="171450" indent="-171450">
              <a:spcAft>
                <a:spcPts val="900"/>
              </a:spcAft>
              <a:buFont typeface="Arial" panose="020B0604020202020204" pitchFamily="34" charset="0"/>
              <a:buChar char="•"/>
            </a:pPr>
            <a:r>
              <a:rPr lang="en-US" sz="1200" b="1" dirty="0">
                <a:solidFill>
                  <a:schemeClr val="tx1"/>
                </a:solidFill>
              </a:rPr>
              <a:t>Call</a:t>
            </a:r>
            <a:r>
              <a:rPr lang="en-US" sz="1200" dirty="0">
                <a:solidFill>
                  <a:schemeClr val="tx1"/>
                </a:solidFill>
              </a:rPr>
              <a:t> </a:t>
            </a:r>
            <a:r>
              <a:rPr lang="en-US" sz="1200" b="1" dirty="0">
                <a:solidFill>
                  <a:schemeClr val="tx1"/>
                </a:solidFill>
              </a:rPr>
              <a:t>Shadowing</a:t>
            </a:r>
            <a:r>
              <a:rPr lang="en-US" sz="1200" dirty="0">
                <a:solidFill>
                  <a:schemeClr val="tx1"/>
                </a:solidFill>
              </a:rPr>
              <a:t>: Observing pipeline meetings and sales interactions to identify gaps in execution and methodology.</a:t>
            </a:r>
          </a:p>
        </p:txBody>
      </p:sp>
      <p:sp>
        <p:nvSpPr>
          <p:cNvPr id="4" name="Rectangle 3">
            <a:extLst>
              <a:ext uri="{FF2B5EF4-FFF2-40B4-BE49-F238E27FC236}">
                <a16:creationId xmlns:a16="http://schemas.microsoft.com/office/drawing/2014/main" id="{886E733E-7D4F-131D-819B-1CF28BBA7E68}"/>
              </a:ext>
            </a:extLst>
          </p:cNvPr>
          <p:cNvSpPr/>
          <p:nvPr/>
        </p:nvSpPr>
        <p:spPr>
          <a:xfrm>
            <a:off x="8798396" y="2776659"/>
            <a:ext cx="2782417" cy="314217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marL="171450" indent="-171450">
              <a:spcAft>
                <a:spcPts val="900"/>
              </a:spcAft>
              <a:buFont typeface="Arial" panose="020B0604020202020204" pitchFamily="34" charset="0"/>
              <a:buChar char="•"/>
            </a:pPr>
            <a:r>
              <a:rPr lang="en-US" sz="1200" dirty="0">
                <a:solidFill>
                  <a:schemeClr val="tx1"/>
                </a:solidFill>
              </a:rPr>
              <a:t>The diagnostic provides actionable insights and a roadmap to:</a:t>
            </a:r>
          </a:p>
          <a:p>
            <a:pPr marL="171450" indent="-171450">
              <a:spcAft>
                <a:spcPts val="900"/>
              </a:spcAft>
              <a:buFont typeface="Arial" panose="020B0604020202020204" pitchFamily="34" charset="0"/>
              <a:buChar char="•"/>
            </a:pPr>
            <a:r>
              <a:rPr lang="en-US" sz="1200" dirty="0">
                <a:solidFill>
                  <a:schemeClr val="tx1"/>
                </a:solidFill>
              </a:rPr>
              <a:t>Enhance sales efficiency and effectiveness.</a:t>
            </a:r>
          </a:p>
          <a:p>
            <a:pPr marL="171450" indent="-171450">
              <a:spcAft>
                <a:spcPts val="900"/>
              </a:spcAft>
              <a:buFont typeface="Arial" panose="020B0604020202020204" pitchFamily="34" charset="0"/>
              <a:buChar char="•"/>
            </a:pPr>
            <a:r>
              <a:rPr lang="en-US" sz="1200" dirty="0">
                <a:solidFill>
                  <a:schemeClr val="tx1"/>
                </a:solidFill>
              </a:rPr>
              <a:t>Align resources and efforts to maximize revenue.</a:t>
            </a:r>
          </a:p>
          <a:p>
            <a:pPr marL="171450" indent="-171450">
              <a:spcAft>
                <a:spcPts val="900"/>
              </a:spcAft>
              <a:buFont typeface="Arial" panose="020B0604020202020204" pitchFamily="34" charset="0"/>
              <a:buChar char="•"/>
            </a:pPr>
            <a:r>
              <a:rPr lang="en-US" sz="1200" dirty="0">
                <a:solidFill>
                  <a:schemeClr val="tx1"/>
                </a:solidFill>
              </a:rPr>
              <a:t>Build a scalable, sustainable sales engine. </a:t>
            </a:r>
          </a:p>
        </p:txBody>
      </p:sp>
      <p:sp>
        <p:nvSpPr>
          <p:cNvPr id="3" name="Rectangle 2">
            <a:extLst>
              <a:ext uri="{FF2B5EF4-FFF2-40B4-BE49-F238E27FC236}">
                <a16:creationId xmlns:a16="http://schemas.microsoft.com/office/drawing/2014/main" id="{C7EE646E-E1EF-A9DB-D555-B20CB28D43F9}"/>
              </a:ext>
            </a:extLst>
          </p:cNvPr>
          <p:cNvSpPr/>
          <p:nvPr/>
        </p:nvSpPr>
        <p:spPr>
          <a:xfrm>
            <a:off x="3545123" y="2776659"/>
            <a:ext cx="5099341" cy="314217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a:spcAft>
                <a:spcPts val="900"/>
              </a:spcAft>
            </a:pPr>
            <a:r>
              <a:rPr lang="en-US" sz="1200" dirty="0">
                <a:solidFill>
                  <a:schemeClr val="tx1"/>
                </a:solidFill>
              </a:rPr>
              <a:t>The sales diagnostic evaluates key areas to optimize sales performance:</a:t>
            </a:r>
          </a:p>
          <a:p>
            <a:pPr marL="171450" indent="-171450">
              <a:spcAft>
                <a:spcPts val="900"/>
              </a:spcAft>
              <a:buFont typeface="Arial" panose="020B0604020202020204" pitchFamily="34" charset="0"/>
              <a:buChar char="•"/>
            </a:pPr>
            <a:r>
              <a:rPr lang="en-US" sz="1200" b="1" dirty="0">
                <a:solidFill>
                  <a:schemeClr val="tx1"/>
                </a:solidFill>
              </a:rPr>
              <a:t>Sales Strategy &amp; Execution: </a:t>
            </a:r>
            <a:r>
              <a:rPr lang="en-US" sz="1200" dirty="0">
                <a:solidFill>
                  <a:schemeClr val="tx1"/>
                </a:solidFill>
              </a:rPr>
              <a:t>Alignment of objectives with business goals and the effectiveness of their implementation. </a:t>
            </a:r>
          </a:p>
          <a:p>
            <a:pPr marL="171450" indent="-171450">
              <a:spcAft>
                <a:spcPts val="900"/>
              </a:spcAft>
              <a:buFont typeface="Arial" panose="020B0604020202020204" pitchFamily="34" charset="0"/>
              <a:buChar char="•"/>
            </a:pPr>
            <a:r>
              <a:rPr lang="en-US" sz="1200" b="1" dirty="0">
                <a:solidFill>
                  <a:schemeClr val="tx1"/>
                </a:solidFill>
              </a:rPr>
              <a:t>Processes &amp; Methodologies:</a:t>
            </a:r>
            <a:r>
              <a:rPr lang="en-US" sz="1200" dirty="0">
                <a:solidFill>
                  <a:schemeClr val="tx1"/>
                </a:solidFill>
              </a:rPr>
              <a:t> Efficiency of workflows and adoption of best practices for selling and closing deals. </a:t>
            </a:r>
          </a:p>
          <a:p>
            <a:pPr marL="171450" indent="-171450">
              <a:spcAft>
                <a:spcPts val="900"/>
              </a:spcAft>
              <a:buFont typeface="Arial" panose="020B0604020202020204" pitchFamily="34" charset="0"/>
              <a:buChar char="•"/>
            </a:pPr>
            <a:r>
              <a:rPr lang="en-US" sz="1200" b="1" dirty="0">
                <a:solidFill>
                  <a:schemeClr val="tx1"/>
                </a:solidFill>
              </a:rPr>
              <a:t>Account Development: </a:t>
            </a:r>
            <a:r>
              <a:rPr lang="en-US" sz="1200" dirty="0">
                <a:solidFill>
                  <a:schemeClr val="tx1"/>
                </a:solidFill>
              </a:rPr>
              <a:t>Strategies for planning and growing customer accounts. </a:t>
            </a:r>
          </a:p>
          <a:p>
            <a:pPr marL="171450" indent="-171450">
              <a:spcAft>
                <a:spcPts val="900"/>
              </a:spcAft>
              <a:buFont typeface="Arial" panose="020B0604020202020204" pitchFamily="34" charset="0"/>
              <a:buChar char="•"/>
            </a:pPr>
            <a:r>
              <a:rPr lang="en-US" sz="1200" b="1" dirty="0">
                <a:solidFill>
                  <a:schemeClr val="tx1"/>
                </a:solidFill>
              </a:rPr>
              <a:t>Enablement &amp; Tools:</a:t>
            </a:r>
            <a:r>
              <a:rPr lang="en-US" sz="1200" dirty="0">
                <a:solidFill>
                  <a:schemeClr val="tx1"/>
                </a:solidFill>
              </a:rPr>
              <a:t> Quality of resources, content, CRM, and analytics supporting sales efforts. </a:t>
            </a:r>
          </a:p>
          <a:p>
            <a:pPr marL="171450" indent="-171450">
              <a:spcAft>
                <a:spcPts val="900"/>
              </a:spcAft>
              <a:buFont typeface="Arial" panose="020B0604020202020204" pitchFamily="34" charset="0"/>
              <a:buChar char="•"/>
            </a:pPr>
            <a:r>
              <a:rPr lang="en-US" sz="1200" b="1" dirty="0">
                <a:solidFill>
                  <a:schemeClr val="tx1"/>
                </a:solidFill>
              </a:rPr>
              <a:t>Team &amp; Training: </a:t>
            </a:r>
            <a:r>
              <a:rPr lang="en-US" sz="1200" dirty="0">
                <a:solidFill>
                  <a:schemeClr val="tx1"/>
                </a:solidFill>
              </a:rPr>
              <a:t>Assessment of talent, skills, and motivation. </a:t>
            </a:r>
          </a:p>
          <a:p>
            <a:pPr marL="171450" indent="-171450">
              <a:spcAft>
                <a:spcPts val="900"/>
              </a:spcAft>
              <a:buFont typeface="Arial" panose="020B0604020202020204" pitchFamily="34" charset="0"/>
              <a:buChar char="•"/>
            </a:pPr>
            <a:r>
              <a:rPr lang="en-US" sz="1200" b="1" dirty="0">
                <a:solidFill>
                  <a:schemeClr val="tx1"/>
                </a:solidFill>
              </a:rPr>
              <a:t>Pipeline &amp; Performance: </a:t>
            </a:r>
            <a:r>
              <a:rPr lang="en-US" sz="1200" dirty="0">
                <a:solidFill>
                  <a:schemeClr val="tx1"/>
                </a:solidFill>
              </a:rPr>
              <a:t>Accuracy of pipeline health and frameworks for tracking goals and accountability. </a:t>
            </a:r>
          </a:p>
        </p:txBody>
      </p:sp>
      <p:sp>
        <p:nvSpPr>
          <p:cNvPr id="5" name="Rectangle: Top Corners Rounded 4">
            <a:extLst>
              <a:ext uri="{FF2B5EF4-FFF2-40B4-BE49-F238E27FC236}">
                <a16:creationId xmlns:a16="http://schemas.microsoft.com/office/drawing/2014/main" id="{BE6ADCCD-8508-1318-2963-13C734A23D31}"/>
              </a:ext>
            </a:extLst>
          </p:cNvPr>
          <p:cNvSpPr/>
          <p:nvPr/>
        </p:nvSpPr>
        <p:spPr>
          <a:xfrm>
            <a:off x="601664" y="2277108"/>
            <a:ext cx="2782417" cy="499551"/>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Approach</a:t>
            </a:r>
          </a:p>
        </p:txBody>
      </p:sp>
      <p:sp>
        <p:nvSpPr>
          <p:cNvPr id="6" name="Rectangle: Top Corners Rounded 5">
            <a:extLst>
              <a:ext uri="{FF2B5EF4-FFF2-40B4-BE49-F238E27FC236}">
                <a16:creationId xmlns:a16="http://schemas.microsoft.com/office/drawing/2014/main" id="{A2826D14-DCED-BA3C-404C-4B5C073951AE}"/>
              </a:ext>
            </a:extLst>
          </p:cNvPr>
          <p:cNvSpPr/>
          <p:nvPr/>
        </p:nvSpPr>
        <p:spPr>
          <a:xfrm>
            <a:off x="3545123" y="2277108"/>
            <a:ext cx="5099343" cy="499551"/>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b="1" dirty="0"/>
              <a:t>Assessment Areas Summary</a:t>
            </a:r>
          </a:p>
        </p:txBody>
      </p:sp>
      <p:sp>
        <p:nvSpPr>
          <p:cNvPr id="7" name="Rectangle: Top Corners Rounded 6">
            <a:extLst>
              <a:ext uri="{FF2B5EF4-FFF2-40B4-BE49-F238E27FC236}">
                <a16:creationId xmlns:a16="http://schemas.microsoft.com/office/drawing/2014/main" id="{BC23B7EE-20DC-B0F1-FFED-08A6988B7628}"/>
              </a:ext>
            </a:extLst>
          </p:cNvPr>
          <p:cNvSpPr/>
          <p:nvPr/>
        </p:nvSpPr>
        <p:spPr>
          <a:xfrm>
            <a:off x="8798396" y="2277108"/>
            <a:ext cx="2782417" cy="499551"/>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b="1" dirty="0"/>
              <a:t>Outcome</a:t>
            </a:r>
          </a:p>
        </p:txBody>
      </p:sp>
      <p:sp>
        <p:nvSpPr>
          <p:cNvPr id="242" name="Oval 241">
            <a:extLst>
              <a:ext uri="{FF2B5EF4-FFF2-40B4-BE49-F238E27FC236}">
                <a16:creationId xmlns:a16="http://schemas.microsoft.com/office/drawing/2014/main" id="{1EC6DCD7-9FA8-A63D-0DF6-CECBD8407C7E}"/>
              </a:ext>
            </a:extLst>
          </p:cNvPr>
          <p:cNvSpPr/>
          <p:nvPr/>
        </p:nvSpPr>
        <p:spPr>
          <a:xfrm>
            <a:off x="1467409" y="1129756"/>
            <a:ext cx="1008000" cy="1008000"/>
          </a:xfrm>
          <a:prstGeom prst="ellipse">
            <a:avLst/>
          </a:prstGeom>
          <a:solidFill>
            <a:schemeClr val="tx2">
              <a:lumMod val="90000"/>
              <a:lumOff val="10000"/>
            </a:schemeClr>
          </a:solidFill>
          <a:ln w="28575">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0" name="Oval 349">
            <a:extLst>
              <a:ext uri="{FF2B5EF4-FFF2-40B4-BE49-F238E27FC236}">
                <a16:creationId xmlns:a16="http://schemas.microsoft.com/office/drawing/2014/main" id="{BA222710-8A74-15A4-ACEB-61283B6A366A}"/>
              </a:ext>
            </a:extLst>
          </p:cNvPr>
          <p:cNvSpPr/>
          <p:nvPr/>
        </p:nvSpPr>
        <p:spPr>
          <a:xfrm>
            <a:off x="5492977" y="1135806"/>
            <a:ext cx="1008000" cy="1008000"/>
          </a:xfrm>
          <a:prstGeom prst="ellipse">
            <a:avLst/>
          </a:prstGeom>
          <a:solidFill>
            <a:schemeClr val="tx2">
              <a:lumMod val="90000"/>
              <a:lumOff val="10000"/>
            </a:schemeClr>
          </a:solidFill>
          <a:ln w="28575">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1" name="Oval 350">
            <a:extLst>
              <a:ext uri="{FF2B5EF4-FFF2-40B4-BE49-F238E27FC236}">
                <a16:creationId xmlns:a16="http://schemas.microsoft.com/office/drawing/2014/main" id="{BAE73774-A91F-CB9E-C097-733F9F23918C}"/>
              </a:ext>
            </a:extLst>
          </p:cNvPr>
          <p:cNvSpPr/>
          <p:nvPr/>
        </p:nvSpPr>
        <p:spPr>
          <a:xfrm>
            <a:off x="9685603" y="1129756"/>
            <a:ext cx="1008000" cy="1008000"/>
          </a:xfrm>
          <a:prstGeom prst="ellipse">
            <a:avLst/>
          </a:prstGeom>
          <a:solidFill>
            <a:schemeClr val="tx2">
              <a:lumMod val="90000"/>
              <a:lumOff val="10000"/>
            </a:schemeClr>
          </a:solidFill>
          <a:ln w="28575">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ooter Placeholder 9">
            <a:extLst>
              <a:ext uri="{FF2B5EF4-FFF2-40B4-BE49-F238E27FC236}">
                <a16:creationId xmlns:a16="http://schemas.microsoft.com/office/drawing/2014/main" id="{30BF7791-9E40-2F18-23C6-EED381B6A3C0}"/>
              </a:ext>
            </a:extLst>
          </p:cNvPr>
          <p:cNvSpPr>
            <a:spLocks noGrp="1"/>
          </p:cNvSpPr>
          <p:nvPr>
            <p:ph type="ftr" sz="quarter" idx="11"/>
          </p:nvPr>
        </p:nvSpPr>
        <p:spPr/>
        <p:txBody>
          <a:bodyPr/>
          <a:lstStyle/>
          <a:p>
            <a:r>
              <a:rPr lang="en-GB"/>
              <a:t>Sales Excellence and CRM Readiness</a:t>
            </a:r>
          </a:p>
        </p:txBody>
      </p:sp>
      <p:pic>
        <p:nvPicPr>
          <p:cNvPr id="12" name="Graphic 11" descr="Target with solid fill">
            <a:extLst>
              <a:ext uri="{FF2B5EF4-FFF2-40B4-BE49-F238E27FC236}">
                <a16:creationId xmlns:a16="http://schemas.microsoft.com/office/drawing/2014/main" id="{97AC2349-B6F6-DE2B-A475-A3380083B5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5795" y="1290087"/>
            <a:ext cx="687615" cy="687615"/>
          </a:xfrm>
          <a:prstGeom prst="rect">
            <a:avLst/>
          </a:prstGeom>
        </p:spPr>
      </p:pic>
      <p:pic>
        <p:nvPicPr>
          <p:cNvPr id="14" name="Graphic 13" descr="Clipboard Badge with solid fill">
            <a:extLst>
              <a:ext uri="{FF2B5EF4-FFF2-40B4-BE49-F238E27FC236}">
                <a16:creationId xmlns:a16="http://schemas.microsoft.com/office/drawing/2014/main" id="{AA7248D7-9D11-ACE8-5E07-0F7BE08610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3170" y="1281793"/>
            <a:ext cx="687615" cy="687615"/>
          </a:xfrm>
          <a:prstGeom prst="rect">
            <a:avLst/>
          </a:prstGeom>
        </p:spPr>
      </p:pic>
      <p:pic>
        <p:nvPicPr>
          <p:cNvPr id="16" name="Graphic 15" descr="Gears with solid fill">
            <a:extLst>
              <a:ext uri="{FF2B5EF4-FFF2-40B4-BE49-F238E27FC236}">
                <a16:creationId xmlns:a16="http://schemas.microsoft.com/office/drawing/2014/main" id="{3B5B103E-5E6D-1BA5-17AE-603700178F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0956" y="1209498"/>
            <a:ext cx="823679" cy="823679"/>
          </a:xfrm>
          <a:prstGeom prst="rect">
            <a:avLst/>
          </a:prstGeom>
        </p:spPr>
      </p:pic>
    </p:spTree>
    <p:extLst>
      <p:ext uri="{BB962C8B-B14F-4D97-AF65-F5344CB8AC3E}">
        <p14:creationId xmlns:p14="http://schemas.microsoft.com/office/powerpoint/2010/main" val="252401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rma libre 362">
            <a:extLst>
              <a:ext uri="{FF2B5EF4-FFF2-40B4-BE49-F238E27FC236}">
                <a16:creationId xmlns:a16="http://schemas.microsoft.com/office/drawing/2014/main" id="{DB968051-0409-2357-563A-C02D3E2CBA2E}"/>
              </a:ext>
            </a:extLst>
          </p:cNvPr>
          <p:cNvSpPr/>
          <p:nvPr/>
        </p:nvSpPr>
        <p:spPr>
          <a:xfrm>
            <a:off x="6000160" y="3191410"/>
            <a:ext cx="1941139" cy="459862"/>
          </a:xfrm>
          <a:custGeom>
            <a:avLst/>
            <a:gdLst>
              <a:gd name="connsiteX0" fmla="*/ 46 w 336913"/>
              <a:gd name="connsiteY0" fmla="*/ 46 h 79815"/>
              <a:gd name="connsiteX1" fmla="*/ 337052 w 336913"/>
              <a:gd name="connsiteY1" fmla="*/ 46 h 79815"/>
              <a:gd name="connsiteX2" fmla="*/ 337052 w 336913"/>
              <a:gd name="connsiteY2" fmla="*/ 79785 h 79815"/>
              <a:gd name="connsiteX3" fmla="*/ 46 w 336913"/>
              <a:gd name="connsiteY3" fmla="*/ 79785 h 79815"/>
            </a:gdLst>
            <a:ahLst/>
            <a:cxnLst>
              <a:cxn ang="0">
                <a:pos x="connsiteX0" y="connsiteY0"/>
              </a:cxn>
              <a:cxn ang="0">
                <a:pos x="connsiteX1" y="connsiteY1"/>
              </a:cxn>
              <a:cxn ang="0">
                <a:pos x="connsiteX2" y="connsiteY2"/>
              </a:cxn>
              <a:cxn ang="0">
                <a:pos x="connsiteX3" y="connsiteY3"/>
              </a:cxn>
            </a:cxnLst>
            <a:rect l="l" t="t" r="r" b="b"/>
            <a:pathLst>
              <a:path w="336913" h="79815">
                <a:moveTo>
                  <a:pt x="46" y="46"/>
                </a:moveTo>
                <a:lnTo>
                  <a:pt x="337052" y="46"/>
                </a:lnTo>
                <a:lnTo>
                  <a:pt x="337052" y="79785"/>
                </a:lnTo>
                <a:lnTo>
                  <a:pt x="46" y="79785"/>
                </a:lnTo>
                <a:close/>
              </a:path>
            </a:pathLst>
          </a:custGeom>
          <a:solidFill>
            <a:schemeClr val="accent3"/>
          </a:solidFill>
          <a:ln w="767"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23" name="CuadroTexto 395">
            <a:extLst>
              <a:ext uri="{FF2B5EF4-FFF2-40B4-BE49-F238E27FC236}">
                <a16:creationId xmlns:a16="http://schemas.microsoft.com/office/drawing/2014/main" id="{009649E7-86EB-008F-1FE8-C7254780BA4C}"/>
              </a:ext>
            </a:extLst>
          </p:cNvPr>
          <p:cNvSpPr txBox="1"/>
          <p:nvPr/>
        </p:nvSpPr>
        <p:spPr>
          <a:xfrm>
            <a:off x="6040194" y="3165616"/>
            <a:ext cx="1900918"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Requirements &amp; </a:t>
            </a:r>
            <a:r>
              <a:rPr lang="en-US" sz="1400">
                <a:solidFill>
                  <a:srgbClr val="FFFFFF"/>
                </a:solidFill>
                <a:ea typeface="Lato Semibold" panose="020F0502020204030203" pitchFamily="34" charset="0"/>
                <a:cs typeface="Poppins Medium" pitchFamily="2" charset="77"/>
              </a:rPr>
              <a:t>sales blueprint</a:t>
            </a:r>
            <a:r>
              <a:rPr kumimoji="0" lang="en-US" sz="1400" b="0" i="0" u="none" strike="noStrike" kern="1200" cap="none" spc="0" normalizeH="0" baseline="0" noProof="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 definition</a:t>
            </a:r>
          </a:p>
        </p:txBody>
      </p:sp>
      <p:sp>
        <p:nvSpPr>
          <p:cNvPr id="11" name="Forma libre 358">
            <a:extLst>
              <a:ext uri="{FF2B5EF4-FFF2-40B4-BE49-F238E27FC236}">
                <a16:creationId xmlns:a16="http://schemas.microsoft.com/office/drawing/2014/main" id="{AB1EADE3-DD2E-EC59-59A0-D4CD3F1D7503}"/>
              </a:ext>
            </a:extLst>
          </p:cNvPr>
          <p:cNvSpPr/>
          <p:nvPr/>
        </p:nvSpPr>
        <p:spPr>
          <a:xfrm>
            <a:off x="4097238" y="3191410"/>
            <a:ext cx="1884879" cy="459862"/>
          </a:xfrm>
          <a:custGeom>
            <a:avLst/>
            <a:gdLst>
              <a:gd name="connsiteX0" fmla="*/ 46 w 356100"/>
              <a:gd name="connsiteY0" fmla="*/ 46 h 79815"/>
              <a:gd name="connsiteX1" fmla="*/ 356462 w 356100"/>
              <a:gd name="connsiteY1" fmla="*/ 46 h 79815"/>
              <a:gd name="connsiteX2" fmla="*/ 356462 w 356100"/>
              <a:gd name="connsiteY2" fmla="*/ 79785 h 79815"/>
              <a:gd name="connsiteX3" fmla="*/ 46 w 356100"/>
              <a:gd name="connsiteY3" fmla="*/ 79785 h 79815"/>
            </a:gdLst>
            <a:ahLst/>
            <a:cxnLst>
              <a:cxn ang="0">
                <a:pos x="connsiteX0" y="connsiteY0"/>
              </a:cxn>
              <a:cxn ang="0">
                <a:pos x="connsiteX1" y="connsiteY1"/>
              </a:cxn>
              <a:cxn ang="0">
                <a:pos x="connsiteX2" y="connsiteY2"/>
              </a:cxn>
              <a:cxn ang="0">
                <a:pos x="connsiteX3" y="connsiteY3"/>
              </a:cxn>
            </a:cxnLst>
            <a:rect l="l" t="t" r="r" b="b"/>
            <a:pathLst>
              <a:path w="356100" h="79815">
                <a:moveTo>
                  <a:pt x="46" y="46"/>
                </a:moveTo>
                <a:lnTo>
                  <a:pt x="356462" y="46"/>
                </a:lnTo>
                <a:lnTo>
                  <a:pt x="356462" y="79785"/>
                </a:lnTo>
                <a:lnTo>
                  <a:pt x="46" y="79785"/>
                </a:lnTo>
                <a:close/>
              </a:path>
            </a:pathLst>
          </a:custGeom>
          <a:solidFill>
            <a:schemeClr val="accent4"/>
          </a:solidFill>
          <a:ln w="767"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22" name="CuadroTexto 395">
            <a:extLst>
              <a:ext uri="{FF2B5EF4-FFF2-40B4-BE49-F238E27FC236}">
                <a16:creationId xmlns:a16="http://schemas.microsoft.com/office/drawing/2014/main" id="{5BD5CA74-1671-B8BA-5132-08E59D283BA3}"/>
              </a:ext>
            </a:extLst>
          </p:cNvPr>
          <p:cNvSpPr txBox="1"/>
          <p:nvPr/>
        </p:nvSpPr>
        <p:spPr>
          <a:xfrm>
            <a:off x="4100675" y="3156659"/>
            <a:ext cx="1883855" cy="523220"/>
          </a:xfrm>
          <a:prstGeom prst="rect">
            <a:avLst/>
          </a:prstGeom>
          <a:noFill/>
        </p:spPr>
        <p:txBody>
          <a:bodyPr wrap="square" lIns="18000" rIns="18000"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To-be customer journey &amp; sales process maps</a:t>
            </a:r>
          </a:p>
        </p:txBody>
      </p:sp>
      <p:sp>
        <p:nvSpPr>
          <p:cNvPr id="4" name="Footer Placeholder 3">
            <a:extLst>
              <a:ext uri="{FF2B5EF4-FFF2-40B4-BE49-F238E27FC236}">
                <a16:creationId xmlns:a16="http://schemas.microsoft.com/office/drawing/2014/main" id="{0DF8E334-15EA-96E6-6D74-693E2049A8A0}"/>
              </a:ext>
            </a:extLst>
          </p:cNvPr>
          <p:cNvSpPr>
            <a:spLocks noGrp="1"/>
          </p:cNvSpPr>
          <p:nvPr>
            <p:ph type="ftr" sz="quarter" idx="11"/>
          </p:nvPr>
        </p:nvSpPr>
        <p:spPr/>
        <p:txBody>
          <a:bodyPr/>
          <a:lstStyle/>
          <a:p>
            <a:r>
              <a:rPr lang="en-GB" dirty="0"/>
              <a:t>Sales Excellence and CRM Readiness</a:t>
            </a:r>
          </a:p>
        </p:txBody>
      </p:sp>
      <p:sp>
        <p:nvSpPr>
          <p:cNvPr id="7" name="Title 6">
            <a:extLst>
              <a:ext uri="{FF2B5EF4-FFF2-40B4-BE49-F238E27FC236}">
                <a16:creationId xmlns:a16="http://schemas.microsoft.com/office/drawing/2014/main" id="{9E3E458E-0D01-781C-92C0-622BA5B8AA2F}"/>
              </a:ext>
            </a:extLst>
          </p:cNvPr>
          <p:cNvSpPr>
            <a:spLocks noGrp="1"/>
          </p:cNvSpPr>
          <p:nvPr>
            <p:ph type="title"/>
          </p:nvPr>
        </p:nvSpPr>
        <p:spPr/>
        <p:txBody>
          <a:bodyPr/>
          <a:lstStyle/>
          <a:p>
            <a:r>
              <a:rPr lang="en-GB" dirty="0"/>
              <a:t>Execution: the Fluid approach to sales transformation</a:t>
            </a:r>
          </a:p>
        </p:txBody>
      </p:sp>
      <p:sp>
        <p:nvSpPr>
          <p:cNvPr id="9" name="Forma libre 350">
            <a:extLst>
              <a:ext uri="{FF2B5EF4-FFF2-40B4-BE49-F238E27FC236}">
                <a16:creationId xmlns:a16="http://schemas.microsoft.com/office/drawing/2014/main" id="{4AB20B0B-756C-1F29-DDA9-B32748D3E5D9}"/>
              </a:ext>
            </a:extLst>
          </p:cNvPr>
          <p:cNvSpPr/>
          <p:nvPr/>
        </p:nvSpPr>
        <p:spPr>
          <a:xfrm>
            <a:off x="530295" y="3191410"/>
            <a:ext cx="1710815" cy="459862"/>
          </a:xfrm>
          <a:custGeom>
            <a:avLst/>
            <a:gdLst>
              <a:gd name="connsiteX0" fmla="*/ 46 w 336913"/>
              <a:gd name="connsiteY0" fmla="*/ 46 h 79815"/>
              <a:gd name="connsiteX1" fmla="*/ 337052 w 336913"/>
              <a:gd name="connsiteY1" fmla="*/ 46 h 79815"/>
              <a:gd name="connsiteX2" fmla="*/ 337052 w 336913"/>
              <a:gd name="connsiteY2" fmla="*/ 79785 h 79815"/>
              <a:gd name="connsiteX3" fmla="*/ 46 w 336913"/>
              <a:gd name="connsiteY3" fmla="*/ 79785 h 79815"/>
            </a:gdLst>
            <a:ahLst/>
            <a:cxnLst>
              <a:cxn ang="0">
                <a:pos x="connsiteX0" y="connsiteY0"/>
              </a:cxn>
              <a:cxn ang="0">
                <a:pos x="connsiteX1" y="connsiteY1"/>
              </a:cxn>
              <a:cxn ang="0">
                <a:pos x="connsiteX2" y="connsiteY2"/>
              </a:cxn>
              <a:cxn ang="0">
                <a:pos x="connsiteX3" y="connsiteY3"/>
              </a:cxn>
            </a:cxnLst>
            <a:rect l="l" t="t" r="r" b="b"/>
            <a:pathLst>
              <a:path w="336913" h="79815">
                <a:moveTo>
                  <a:pt x="46" y="46"/>
                </a:moveTo>
                <a:lnTo>
                  <a:pt x="337052" y="46"/>
                </a:lnTo>
                <a:lnTo>
                  <a:pt x="337052" y="79785"/>
                </a:lnTo>
                <a:lnTo>
                  <a:pt x="46" y="79785"/>
                </a:lnTo>
                <a:close/>
              </a:path>
            </a:pathLst>
          </a:custGeom>
          <a:solidFill>
            <a:srgbClr val="13A19A"/>
          </a:solidFill>
          <a:ln w="767"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10" name="Forma libre 354">
            <a:extLst>
              <a:ext uri="{FF2B5EF4-FFF2-40B4-BE49-F238E27FC236}">
                <a16:creationId xmlns:a16="http://schemas.microsoft.com/office/drawing/2014/main" id="{2601945C-77B0-7845-A06A-13D6FE763E97}"/>
              </a:ext>
            </a:extLst>
          </p:cNvPr>
          <p:cNvSpPr/>
          <p:nvPr/>
        </p:nvSpPr>
        <p:spPr>
          <a:xfrm>
            <a:off x="2199081" y="3191410"/>
            <a:ext cx="1887994" cy="459862"/>
          </a:xfrm>
          <a:custGeom>
            <a:avLst/>
            <a:gdLst>
              <a:gd name="connsiteX0" fmla="*/ 46 w 346890"/>
              <a:gd name="connsiteY0" fmla="*/ 46 h 79815"/>
              <a:gd name="connsiteX1" fmla="*/ 347520 w 346890"/>
              <a:gd name="connsiteY1" fmla="*/ 46 h 79815"/>
              <a:gd name="connsiteX2" fmla="*/ 347520 w 346890"/>
              <a:gd name="connsiteY2" fmla="*/ 79785 h 79815"/>
              <a:gd name="connsiteX3" fmla="*/ 46 w 346890"/>
              <a:gd name="connsiteY3" fmla="*/ 79785 h 79815"/>
            </a:gdLst>
            <a:ahLst/>
            <a:cxnLst>
              <a:cxn ang="0">
                <a:pos x="connsiteX0" y="connsiteY0"/>
              </a:cxn>
              <a:cxn ang="0">
                <a:pos x="connsiteX1" y="connsiteY1"/>
              </a:cxn>
              <a:cxn ang="0">
                <a:pos x="connsiteX2" y="connsiteY2"/>
              </a:cxn>
              <a:cxn ang="0">
                <a:pos x="connsiteX3" y="connsiteY3"/>
              </a:cxn>
            </a:cxnLst>
            <a:rect l="l" t="t" r="r" b="b"/>
            <a:pathLst>
              <a:path w="346890" h="79815">
                <a:moveTo>
                  <a:pt x="46" y="46"/>
                </a:moveTo>
                <a:lnTo>
                  <a:pt x="347520" y="46"/>
                </a:lnTo>
                <a:lnTo>
                  <a:pt x="347520" y="79785"/>
                </a:lnTo>
                <a:lnTo>
                  <a:pt x="46" y="79785"/>
                </a:lnTo>
                <a:close/>
              </a:path>
            </a:pathLst>
          </a:custGeom>
          <a:solidFill>
            <a:srgbClr val="7DCBCB"/>
          </a:solidFill>
          <a:ln w="767"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13" name="Forma libre 366">
            <a:extLst>
              <a:ext uri="{FF2B5EF4-FFF2-40B4-BE49-F238E27FC236}">
                <a16:creationId xmlns:a16="http://schemas.microsoft.com/office/drawing/2014/main" id="{922F3812-FCE7-3283-E19A-8553B2D84C39}"/>
              </a:ext>
            </a:extLst>
          </p:cNvPr>
          <p:cNvSpPr/>
          <p:nvPr/>
        </p:nvSpPr>
        <p:spPr>
          <a:xfrm>
            <a:off x="7947444" y="3191410"/>
            <a:ext cx="1864981" cy="459862"/>
          </a:xfrm>
          <a:custGeom>
            <a:avLst/>
            <a:gdLst>
              <a:gd name="connsiteX0" fmla="*/ 46 w 279354"/>
              <a:gd name="connsiteY0" fmla="*/ 46 h 79815"/>
              <a:gd name="connsiteX1" fmla="*/ 279700 w 279354"/>
              <a:gd name="connsiteY1" fmla="*/ 46 h 79815"/>
              <a:gd name="connsiteX2" fmla="*/ 279700 w 279354"/>
              <a:gd name="connsiteY2" fmla="*/ 79785 h 79815"/>
              <a:gd name="connsiteX3" fmla="*/ 46 w 279354"/>
              <a:gd name="connsiteY3" fmla="*/ 79785 h 79815"/>
            </a:gdLst>
            <a:ahLst/>
            <a:cxnLst>
              <a:cxn ang="0">
                <a:pos x="connsiteX0" y="connsiteY0"/>
              </a:cxn>
              <a:cxn ang="0">
                <a:pos x="connsiteX1" y="connsiteY1"/>
              </a:cxn>
              <a:cxn ang="0">
                <a:pos x="connsiteX2" y="connsiteY2"/>
              </a:cxn>
              <a:cxn ang="0">
                <a:pos x="connsiteX3" y="connsiteY3"/>
              </a:cxn>
            </a:cxnLst>
            <a:rect l="l" t="t" r="r" b="b"/>
            <a:pathLst>
              <a:path w="279354" h="79815">
                <a:moveTo>
                  <a:pt x="46" y="46"/>
                </a:moveTo>
                <a:lnTo>
                  <a:pt x="279700" y="46"/>
                </a:lnTo>
                <a:lnTo>
                  <a:pt x="279700" y="79785"/>
                </a:lnTo>
                <a:lnTo>
                  <a:pt x="46" y="79785"/>
                </a:lnTo>
                <a:close/>
              </a:path>
            </a:pathLst>
          </a:custGeom>
          <a:solidFill>
            <a:srgbClr val="F39200"/>
          </a:solidFill>
          <a:ln w="767"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BC1B7F5-3CA6-3A60-C9AA-5399BC093883}"/>
              </a:ext>
            </a:extLst>
          </p:cNvPr>
          <p:cNvGrpSpPr/>
          <p:nvPr/>
        </p:nvGrpSpPr>
        <p:grpSpPr>
          <a:xfrm>
            <a:off x="2202809" y="2742839"/>
            <a:ext cx="8355518" cy="2832021"/>
            <a:chOff x="2648135" y="5321823"/>
            <a:chExt cx="17418684" cy="6685651"/>
          </a:xfrm>
        </p:grpSpPr>
        <p:sp>
          <p:nvSpPr>
            <p:cNvPr id="15" name="Forma libre 351">
              <a:extLst>
                <a:ext uri="{FF2B5EF4-FFF2-40B4-BE49-F238E27FC236}">
                  <a16:creationId xmlns:a16="http://schemas.microsoft.com/office/drawing/2014/main" id="{601F0CD9-A1F5-AE0A-09B0-A4FB922DC5DC}"/>
                </a:ext>
              </a:extLst>
            </p:cNvPr>
            <p:cNvSpPr/>
            <p:nvPr/>
          </p:nvSpPr>
          <p:spPr>
            <a:xfrm>
              <a:off x="2648135" y="5321823"/>
              <a:ext cx="1512228" cy="6685651"/>
            </a:xfrm>
            <a:custGeom>
              <a:avLst/>
              <a:gdLst>
                <a:gd name="connsiteX0" fmla="*/ 232 w 131235"/>
                <a:gd name="connsiteY0" fmla="*/ 580529 h 580197"/>
                <a:gd name="connsiteX1" fmla="*/ 232 w 131235"/>
                <a:gd name="connsiteY1" fmla="*/ 232 h 580197"/>
                <a:gd name="connsiteX2" fmla="*/ 131344 w 131235"/>
                <a:gd name="connsiteY2" fmla="*/ 232 h 580197"/>
              </a:gdLst>
              <a:ahLst/>
              <a:cxnLst>
                <a:cxn ang="0">
                  <a:pos x="connsiteX0" y="connsiteY0"/>
                </a:cxn>
                <a:cxn ang="0">
                  <a:pos x="connsiteX1" y="connsiteY1"/>
                </a:cxn>
                <a:cxn ang="0">
                  <a:pos x="connsiteX2" y="connsiteY2"/>
                </a:cxn>
              </a:cxnLst>
              <a:rect l="l" t="t" r="r" b="b"/>
              <a:pathLst>
                <a:path w="131235" h="580197">
                  <a:moveTo>
                    <a:pt x="232" y="580529"/>
                  </a:moveTo>
                  <a:lnTo>
                    <a:pt x="232" y="232"/>
                  </a:lnTo>
                  <a:lnTo>
                    <a:pt x="131344" y="232"/>
                  </a:lnTo>
                </a:path>
              </a:pathLst>
            </a:custGeom>
            <a:noFill/>
            <a:ln w="50800" cap="rnd">
              <a:solidFill>
                <a:schemeClr val="bg1">
                  <a:lumMod val="85000"/>
                </a:schemeClr>
              </a:solidFill>
              <a:prstDash val="solid"/>
              <a:round/>
              <a:headEnd type="triangle"/>
              <a:tailEnd type="triangle"/>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16" name="Forma libre 355">
              <a:extLst>
                <a:ext uri="{FF2B5EF4-FFF2-40B4-BE49-F238E27FC236}">
                  <a16:creationId xmlns:a16="http://schemas.microsoft.com/office/drawing/2014/main" id="{E133C274-4739-753E-8C9F-12730E109EDD}"/>
                </a:ext>
              </a:extLst>
            </p:cNvPr>
            <p:cNvSpPr/>
            <p:nvPr/>
          </p:nvSpPr>
          <p:spPr>
            <a:xfrm>
              <a:off x="6561894" y="5321823"/>
              <a:ext cx="1512228" cy="6685651"/>
            </a:xfrm>
            <a:custGeom>
              <a:avLst/>
              <a:gdLst>
                <a:gd name="connsiteX0" fmla="*/ 232 w 131235"/>
                <a:gd name="connsiteY0" fmla="*/ 580529 h 580197"/>
                <a:gd name="connsiteX1" fmla="*/ 232 w 131235"/>
                <a:gd name="connsiteY1" fmla="*/ 232 h 580197"/>
                <a:gd name="connsiteX2" fmla="*/ 131337 w 131235"/>
                <a:gd name="connsiteY2" fmla="*/ 232 h 580197"/>
              </a:gdLst>
              <a:ahLst/>
              <a:cxnLst>
                <a:cxn ang="0">
                  <a:pos x="connsiteX0" y="connsiteY0"/>
                </a:cxn>
                <a:cxn ang="0">
                  <a:pos x="connsiteX1" y="connsiteY1"/>
                </a:cxn>
                <a:cxn ang="0">
                  <a:pos x="connsiteX2" y="connsiteY2"/>
                </a:cxn>
              </a:cxnLst>
              <a:rect l="l" t="t" r="r" b="b"/>
              <a:pathLst>
                <a:path w="131235" h="580197">
                  <a:moveTo>
                    <a:pt x="232" y="580529"/>
                  </a:moveTo>
                  <a:lnTo>
                    <a:pt x="232" y="232"/>
                  </a:lnTo>
                  <a:lnTo>
                    <a:pt x="131337" y="232"/>
                  </a:lnTo>
                </a:path>
              </a:pathLst>
            </a:custGeom>
            <a:noFill/>
            <a:ln w="50800" cap="rnd">
              <a:solidFill>
                <a:schemeClr val="bg1">
                  <a:lumMod val="85000"/>
                </a:schemeClr>
              </a:solidFill>
              <a:prstDash val="solid"/>
              <a:round/>
              <a:headEnd type="triangle"/>
              <a:tailEnd type="triangle"/>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17" name="Forma libre 359">
              <a:extLst>
                <a:ext uri="{FF2B5EF4-FFF2-40B4-BE49-F238E27FC236}">
                  <a16:creationId xmlns:a16="http://schemas.microsoft.com/office/drawing/2014/main" id="{A34C99B9-851D-631F-8F21-6EAE8497E5DF}"/>
                </a:ext>
              </a:extLst>
            </p:cNvPr>
            <p:cNvSpPr/>
            <p:nvPr/>
          </p:nvSpPr>
          <p:spPr>
            <a:xfrm>
              <a:off x="10569577" y="5321823"/>
              <a:ext cx="1512228" cy="6685651"/>
            </a:xfrm>
            <a:custGeom>
              <a:avLst/>
              <a:gdLst>
                <a:gd name="connsiteX0" fmla="*/ 232 w 131235"/>
                <a:gd name="connsiteY0" fmla="*/ 580529 h 580197"/>
                <a:gd name="connsiteX1" fmla="*/ 232 w 131235"/>
                <a:gd name="connsiteY1" fmla="*/ 232 h 580197"/>
                <a:gd name="connsiteX2" fmla="*/ 131344 w 131235"/>
                <a:gd name="connsiteY2" fmla="*/ 232 h 580197"/>
              </a:gdLst>
              <a:ahLst/>
              <a:cxnLst>
                <a:cxn ang="0">
                  <a:pos x="connsiteX0" y="connsiteY0"/>
                </a:cxn>
                <a:cxn ang="0">
                  <a:pos x="connsiteX1" y="connsiteY1"/>
                </a:cxn>
                <a:cxn ang="0">
                  <a:pos x="connsiteX2" y="connsiteY2"/>
                </a:cxn>
              </a:cxnLst>
              <a:rect l="l" t="t" r="r" b="b"/>
              <a:pathLst>
                <a:path w="131235" h="580197">
                  <a:moveTo>
                    <a:pt x="232" y="580529"/>
                  </a:moveTo>
                  <a:lnTo>
                    <a:pt x="232" y="232"/>
                  </a:lnTo>
                  <a:lnTo>
                    <a:pt x="131344" y="232"/>
                  </a:lnTo>
                </a:path>
              </a:pathLst>
            </a:custGeom>
            <a:noFill/>
            <a:ln w="50800" cap="rnd">
              <a:solidFill>
                <a:schemeClr val="bg1">
                  <a:lumMod val="85000"/>
                </a:schemeClr>
              </a:solidFill>
              <a:prstDash val="solid"/>
              <a:round/>
              <a:headEnd type="triangle"/>
              <a:tailEnd type="triangle"/>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18" name="Forma libre 363">
              <a:extLst>
                <a:ext uri="{FF2B5EF4-FFF2-40B4-BE49-F238E27FC236}">
                  <a16:creationId xmlns:a16="http://schemas.microsoft.com/office/drawing/2014/main" id="{6F98F61C-9F41-4883-CAE0-5A7E9EB63730}"/>
                </a:ext>
              </a:extLst>
            </p:cNvPr>
            <p:cNvSpPr/>
            <p:nvPr/>
          </p:nvSpPr>
          <p:spPr>
            <a:xfrm>
              <a:off x="14675148" y="5321823"/>
              <a:ext cx="1512228" cy="6685651"/>
            </a:xfrm>
            <a:custGeom>
              <a:avLst/>
              <a:gdLst>
                <a:gd name="connsiteX0" fmla="*/ 232 w 131235"/>
                <a:gd name="connsiteY0" fmla="*/ 580529 h 580197"/>
                <a:gd name="connsiteX1" fmla="*/ 232 w 131235"/>
                <a:gd name="connsiteY1" fmla="*/ 232 h 580197"/>
                <a:gd name="connsiteX2" fmla="*/ 131344 w 131235"/>
                <a:gd name="connsiteY2" fmla="*/ 232 h 580197"/>
              </a:gdLst>
              <a:ahLst/>
              <a:cxnLst>
                <a:cxn ang="0">
                  <a:pos x="connsiteX0" y="connsiteY0"/>
                </a:cxn>
                <a:cxn ang="0">
                  <a:pos x="connsiteX1" y="connsiteY1"/>
                </a:cxn>
                <a:cxn ang="0">
                  <a:pos x="connsiteX2" y="connsiteY2"/>
                </a:cxn>
              </a:cxnLst>
              <a:rect l="l" t="t" r="r" b="b"/>
              <a:pathLst>
                <a:path w="131235" h="580197">
                  <a:moveTo>
                    <a:pt x="232" y="580529"/>
                  </a:moveTo>
                  <a:lnTo>
                    <a:pt x="232" y="232"/>
                  </a:lnTo>
                  <a:lnTo>
                    <a:pt x="131344" y="232"/>
                  </a:lnTo>
                </a:path>
              </a:pathLst>
            </a:custGeom>
            <a:noFill/>
            <a:ln w="50800" cap="rnd">
              <a:solidFill>
                <a:schemeClr val="bg1">
                  <a:lumMod val="85000"/>
                </a:schemeClr>
              </a:solidFill>
              <a:prstDash val="solid"/>
              <a:round/>
              <a:headEnd type="triangle"/>
              <a:tailEnd type="triangle"/>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sp>
          <p:nvSpPr>
            <p:cNvPr id="19" name="Forma libre 367">
              <a:extLst>
                <a:ext uri="{FF2B5EF4-FFF2-40B4-BE49-F238E27FC236}">
                  <a16:creationId xmlns:a16="http://schemas.microsoft.com/office/drawing/2014/main" id="{2B0EE10C-BFF5-F3EA-426F-573F2F7198BB}"/>
                </a:ext>
              </a:extLst>
            </p:cNvPr>
            <p:cNvSpPr/>
            <p:nvPr/>
          </p:nvSpPr>
          <p:spPr>
            <a:xfrm>
              <a:off x="18554591" y="5321823"/>
              <a:ext cx="1512228" cy="6685651"/>
            </a:xfrm>
            <a:custGeom>
              <a:avLst/>
              <a:gdLst>
                <a:gd name="connsiteX0" fmla="*/ 232 w 131235"/>
                <a:gd name="connsiteY0" fmla="*/ 580529 h 580197"/>
                <a:gd name="connsiteX1" fmla="*/ 232 w 131235"/>
                <a:gd name="connsiteY1" fmla="*/ 232 h 580197"/>
                <a:gd name="connsiteX2" fmla="*/ 131337 w 131235"/>
                <a:gd name="connsiteY2" fmla="*/ 232 h 580197"/>
              </a:gdLst>
              <a:ahLst/>
              <a:cxnLst>
                <a:cxn ang="0">
                  <a:pos x="connsiteX0" y="connsiteY0"/>
                </a:cxn>
                <a:cxn ang="0">
                  <a:pos x="connsiteX1" y="connsiteY1"/>
                </a:cxn>
                <a:cxn ang="0">
                  <a:pos x="connsiteX2" y="connsiteY2"/>
                </a:cxn>
              </a:cxnLst>
              <a:rect l="l" t="t" r="r" b="b"/>
              <a:pathLst>
                <a:path w="131235" h="580197">
                  <a:moveTo>
                    <a:pt x="232" y="580529"/>
                  </a:moveTo>
                  <a:lnTo>
                    <a:pt x="232" y="232"/>
                  </a:lnTo>
                  <a:lnTo>
                    <a:pt x="131337" y="232"/>
                  </a:lnTo>
                </a:path>
              </a:pathLst>
            </a:custGeom>
            <a:noFill/>
            <a:ln w="50800" cap="rnd">
              <a:solidFill>
                <a:schemeClr val="bg1">
                  <a:lumMod val="85000"/>
                </a:schemeClr>
              </a:solidFill>
              <a:prstDash val="solid"/>
              <a:round/>
              <a:headEnd type="triangle"/>
              <a:tailEnd type="triangle"/>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999999"/>
                </a:solidFill>
                <a:effectLst/>
                <a:uLnTx/>
                <a:uFillTx/>
                <a:latin typeface="Calibri" panose="020F0502020204030204"/>
                <a:ea typeface="+mn-ea"/>
                <a:cs typeface="+mn-cs"/>
              </a:endParaRPr>
            </a:p>
          </p:txBody>
        </p:sp>
      </p:grpSp>
      <p:sp>
        <p:nvSpPr>
          <p:cNvPr id="20" name="CuadroTexto 395">
            <a:extLst>
              <a:ext uri="{FF2B5EF4-FFF2-40B4-BE49-F238E27FC236}">
                <a16:creationId xmlns:a16="http://schemas.microsoft.com/office/drawing/2014/main" id="{341DCC73-3F9B-A877-8ABF-7443671ABF9A}"/>
              </a:ext>
            </a:extLst>
          </p:cNvPr>
          <p:cNvSpPr txBox="1"/>
          <p:nvPr/>
        </p:nvSpPr>
        <p:spPr>
          <a:xfrm>
            <a:off x="492179" y="3152101"/>
            <a:ext cx="1710815"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Mobilisation</a:t>
            </a:r>
            <a:endParaRPr kumimoji="0" lang="en-US" sz="1400" b="0" i="0" u="none" strike="noStrike" kern="1200" cap="none" spc="0" normalizeH="0" baseline="0" noProof="0" dirty="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endParaRPr>
          </a:p>
        </p:txBody>
      </p:sp>
      <p:sp>
        <p:nvSpPr>
          <p:cNvPr id="21" name="CuadroTexto 395">
            <a:extLst>
              <a:ext uri="{FF2B5EF4-FFF2-40B4-BE49-F238E27FC236}">
                <a16:creationId xmlns:a16="http://schemas.microsoft.com/office/drawing/2014/main" id="{A1CE8436-55C0-63C3-0969-A6C4DB8476D6}"/>
              </a:ext>
            </a:extLst>
          </p:cNvPr>
          <p:cNvSpPr txBox="1"/>
          <p:nvPr/>
        </p:nvSpPr>
        <p:spPr>
          <a:xfrm>
            <a:off x="2182660" y="3158911"/>
            <a:ext cx="191139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Sales Maturity Assessment</a:t>
            </a:r>
          </a:p>
        </p:txBody>
      </p:sp>
      <p:sp>
        <p:nvSpPr>
          <p:cNvPr id="24" name="CuadroTexto 395">
            <a:extLst>
              <a:ext uri="{FF2B5EF4-FFF2-40B4-BE49-F238E27FC236}">
                <a16:creationId xmlns:a16="http://schemas.microsoft.com/office/drawing/2014/main" id="{D26CE8AA-9485-794A-AB5E-359EEEC031D4}"/>
              </a:ext>
            </a:extLst>
          </p:cNvPr>
          <p:cNvSpPr txBox="1"/>
          <p:nvPr/>
        </p:nvSpPr>
        <p:spPr>
          <a:xfrm>
            <a:off x="8007248" y="3155503"/>
            <a:ext cx="1805177"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Engage delivery partner</a:t>
            </a:r>
          </a:p>
        </p:txBody>
      </p:sp>
      <p:sp>
        <p:nvSpPr>
          <p:cNvPr id="25" name="Rectangle 56">
            <a:extLst>
              <a:ext uri="{FF2B5EF4-FFF2-40B4-BE49-F238E27FC236}">
                <a16:creationId xmlns:a16="http://schemas.microsoft.com/office/drawing/2014/main" id="{C6727C13-1754-3D76-906A-6F16CA14C486}"/>
              </a:ext>
            </a:extLst>
          </p:cNvPr>
          <p:cNvSpPr/>
          <p:nvPr/>
        </p:nvSpPr>
        <p:spPr>
          <a:xfrm>
            <a:off x="479793" y="3720020"/>
            <a:ext cx="1710814" cy="1938992"/>
          </a:xfrm>
          <a:prstGeom prst="rect">
            <a:avLst/>
          </a:prstGeom>
        </p:spPr>
        <p:txBody>
          <a:bodyPr wrap="square">
            <a:spAutoFit/>
          </a:bodyPr>
          <a:lstStyle/>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Understand business and sales strategy</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ysClr val="windowText" lastClr="000000"/>
                </a:solidFill>
                <a:ea typeface="Lato Light" panose="020F0502020204030203" pitchFamily="34" charset="0"/>
                <a:cs typeface="Lato Light" panose="020F0502020204030203" pitchFamily="34" charset="0"/>
              </a:rPr>
              <a:t>Establish high level vision for the CRM project</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err="1">
                <a:solidFill>
                  <a:sysClr val="windowText" lastClr="000000"/>
                </a:solidFill>
                <a:ea typeface="Lato Light" panose="020F0502020204030203" pitchFamily="34" charset="0"/>
                <a:cs typeface="Lato Light" panose="020F0502020204030203" pitchFamily="34" charset="0"/>
              </a:rPr>
              <a:t>Mobilise</a:t>
            </a:r>
            <a:r>
              <a:rPr lang="en-US" sz="1200">
                <a:solidFill>
                  <a:sysClr val="windowText" lastClr="000000"/>
                </a:solidFill>
                <a:ea typeface="Lato Light" panose="020F0502020204030203" pitchFamily="34" charset="0"/>
                <a:cs typeface="Lato Light" panose="020F0502020204030203" pitchFamily="34" charset="0"/>
              </a:rPr>
              <a:t> project team &amp; governance</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Create project charter &amp; plan</a:t>
            </a:r>
            <a:endParaRPr kumimoji="0" lang="en-US" sz="1400" b="1"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endParaRPr>
          </a:p>
        </p:txBody>
      </p:sp>
      <p:sp>
        <p:nvSpPr>
          <p:cNvPr id="26" name="TextBox 75">
            <a:extLst>
              <a:ext uri="{FF2B5EF4-FFF2-40B4-BE49-F238E27FC236}">
                <a16:creationId xmlns:a16="http://schemas.microsoft.com/office/drawing/2014/main" id="{98E1F3ED-24B6-1435-39F0-EA23A90682DB}"/>
              </a:ext>
            </a:extLst>
          </p:cNvPr>
          <p:cNvSpPr txBox="1"/>
          <p:nvPr/>
        </p:nvSpPr>
        <p:spPr>
          <a:xfrm>
            <a:off x="1037120" y="2546852"/>
            <a:ext cx="1075925" cy="461665"/>
          </a:xfrm>
          <a:prstGeom prst="rect">
            <a:avLst/>
          </a:prstGeom>
          <a:solidFill>
            <a:srgbClr val="FAF5ED"/>
          </a:solid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A19A"/>
                </a:solidFill>
                <a:effectLst/>
                <a:uLnTx/>
                <a:uFillTx/>
                <a:latin typeface="Aileron Light" panose="00000400000000000000" pitchFamily="50" charset="0"/>
                <a:ea typeface="Lato" panose="020F0502020204030203" pitchFamily="34" charset="0"/>
                <a:cs typeface="Poppins Medium" pitchFamily="2" charset="77"/>
              </a:rPr>
              <a:t>Step 1</a:t>
            </a:r>
          </a:p>
        </p:txBody>
      </p:sp>
      <p:sp>
        <p:nvSpPr>
          <p:cNvPr id="27" name="TextBox 75">
            <a:extLst>
              <a:ext uri="{FF2B5EF4-FFF2-40B4-BE49-F238E27FC236}">
                <a16:creationId xmlns:a16="http://schemas.microsoft.com/office/drawing/2014/main" id="{A5643D11-4987-4E84-F0BA-941A9B18554E}"/>
              </a:ext>
            </a:extLst>
          </p:cNvPr>
          <p:cNvSpPr txBox="1"/>
          <p:nvPr/>
        </p:nvSpPr>
        <p:spPr>
          <a:xfrm>
            <a:off x="2883685" y="2538463"/>
            <a:ext cx="1133553" cy="4616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DCBCB"/>
                </a:solidFill>
                <a:effectLst/>
                <a:uLnTx/>
                <a:uFillTx/>
                <a:latin typeface="Aileron Light" panose="00000400000000000000" pitchFamily="50" charset="0"/>
                <a:ea typeface="Lato" panose="020F0502020204030203" pitchFamily="34" charset="0"/>
                <a:cs typeface="Poppins Medium" pitchFamily="2" charset="77"/>
              </a:rPr>
              <a:t>Step 2</a:t>
            </a:r>
          </a:p>
        </p:txBody>
      </p:sp>
      <p:sp>
        <p:nvSpPr>
          <p:cNvPr id="28" name="TextBox 75">
            <a:extLst>
              <a:ext uri="{FF2B5EF4-FFF2-40B4-BE49-F238E27FC236}">
                <a16:creationId xmlns:a16="http://schemas.microsoft.com/office/drawing/2014/main" id="{F4FD032B-59CB-93C0-05FC-C275479B072F}"/>
              </a:ext>
            </a:extLst>
          </p:cNvPr>
          <p:cNvSpPr txBox="1"/>
          <p:nvPr/>
        </p:nvSpPr>
        <p:spPr>
          <a:xfrm>
            <a:off x="4803441" y="2538463"/>
            <a:ext cx="1208006" cy="4616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solidFill>
                <a:effectLst/>
                <a:uLnTx/>
                <a:uFillTx/>
                <a:latin typeface="Aileron Light" panose="00000400000000000000" pitchFamily="50" charset="0"/>
                <a:ea typeface="Lato" panose="020F0502020204030203" pitchFamily="34" charset="0"/>
                <a:cs typeface="Poppins Medium" pitchFamily="2" charset="77"/>
              </a:rPr>
              <a:t>Step 3</a:t>
            </a:r>
          </a:p>
        </p:txBody>
      </p:sp>
      <p:sp>
        <p:nvSpPr>
          <p:cNvPr id="29" name="TextBox 75">
            <a:extLst>
              <a:ext uri="{FF2B5EF4-FFF2-40B4-BE49-F238E27FC236}">
                <a16:creationId xmlns:a16="http://schemas.microsoft.com/office/drawing/2014/main" id="{EC4B73E0-0AFB-720D-8011-6BED66E34E6A}"/>
              </a:ext>
            </a:extLst>
          </p:cNvPr>
          <p:cNvSpPr txBox="1"/>
          <p:nvPr/>
        </p:nvSpPr>
        <p:spPr>
          <a:xfrm>
            <a:off x="6704635" y="2538775"/>
            <a:ext cx="1156582" cy="4616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3"/>
                </a:solidFill>
                <a:effectLst/>
                <a:uLnTx/>
                <a:uFillTx/>
                <a:latin typeface="Aileron Light" panose="00000400000000000000" pitchFamily="50" charset="0"/>
                <a:ea typeface="Lato" panose="020F0502020204030203" pitchFamily="34" charset="0"/>
                <a:cs typeface="Poppins Medium" pitchFamily="2" charset="77"/>
              </a:rPr>
              <a:t>Step 4</a:t>
            </a:r>
          </a:p>
        </p:txBody>
      </p:sp>
      <p:sp>
        <p:nvSpPr>
          <p:cNvPr id="30" name="TextBox 75">
            <a:extLst>
              <a:ext uri="{FF2B5EF4-FFF2-40B4-BE49-F238E27FC236}">
                <a16:creationId xmlns:a16="http://schemas.microsoft.com/office/drawing/2014/main" id="{29CF6FBF-F098-60BF-F678-7AEE237D2A36}"/>
              </a:ext>
            </a:extLst>
          </p:cNvPr>
          <p:cNvSpPr txBox="1"/>
          <p:nvPr/>
        </p:nvSpPr>
        <p:spPr>
          <a:xfrm>
            <a:off x="8629016" y="2538775"/>
            <a:ext cx="1169323" cy="4616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39200"/>
                </a:solidFill>
                <a:effectLst/>
                <a:uLnTx/>
                <a:uFillTx/>
                <a:latin typeface="Aileron Light" panose="00000400000000000000" pitchFamily="50" charset="0"/>
                <a:ea typeface="Lato" panose="020F0502020204030203" pitchFamily="34" charset="0"/>
                <a:cs typeface="Poppins Medium" pitchFamily="2" charset="77"/>
              </a:rPr>
              <a:t>Step 5</a:t>
            </a:r>
          </a:p>
        </p:txBody>
      </p:sp>
      <p:sp>
        <p:nvSpPr>
          <p:cNvPr id="31" name="Forma libre 350">
            <a:extLst>
              <a:ext uri="{FF2B5EF4-FFF2-40B4-BE49-F238E27FC236}">
                <a16:creationId xmlns:a16="http://schemas.microsoft.com/office/drawing/2014/main" id="{ADA58FF3-5355-64C7-F32C-01302E430C2C}"/>
              </a:ext>
            </a:extLst>
          </p:cNvPr>
          <p:cNvSpPr/>
          <p:nvPr/>
        </p:nvSpPr>
        <p:spPr>
          <a:xfrm>
            <a:off x="9863344" y="3191410"/>
            <a:ext cx="1791520" cy="459862"/>
          </a:xfrm>
          <a:custGeom>
            <a:avLst/>
            <a:gdLst>
              <a:gd name="connsiteX0" fmla="*/ 46 w 336913"/>
              <a:gd name="connsiteY0" fmla="*/ 46 h 79815"/>
              <a:gd name="connsiteX1" fmla="*/ 337052 w 336913"/>
              <a:gd name="connsiteY1" fmla="*/ 46 h 79815"/>
              <a:gd name="connsiteX2" fmla="*/ 337052 w 336913"/>
              <a:gd name="connsiteY2" fmla="*/ 79785 h 79815"/>
              <a:gd name="connsiteX3" fmla="*/ 46 w 336913"/>
              <a:gd name="connsiteY3" fmla="*/ 79785 h 79815"/>
            </a:gdLst>
            <a:ahLst/>
            <a:cxnLst>
              <a:cxn ang="0">
                <a:pos x="connsiteX0" y="connsiteY0"/>
              </a:cxn>
              <a:cxn ang="0">
                <a:pos x="connsiteX1" y="connsiteY1"/>
              </a:cxn>
              <a:cxn ang="0">
                <a:pos x="connsiteX2" y="connsiteY2"/>
              </a:cxn>
              <a:cxn ang="0">
                <a:pos x="connsiteX3" y="connsiteY3"/>
              </a:cxn>
            </a:cxnLst>
            <a:rect l="l" t="t" r="r" b="b"/>
            <a:pathLst>
              <a:path w="336913" h="79815">
                <a:moveTo>
                  <a:pt x="46" y="46"/>
                </a:moveTo>
                <a:lnTo>
                  <a:pt x="337052" y="46"/>
                </a:lnTo>
                <a:lnTo>
                  <a:pt x="337052" y="79785"/>
                </a:lnTo>
                <a:lnTo>
                  <a:pt x="46" y="79785"/>
                </a:lnTo>
                <a:close/>
              </a:path>
            </a:pathLst>
          </a:custGeom>
          <a:solidFill>
            <a:srgbClr val="F8C373"/>
          </a:solidFill>
          <a:ln w="767"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999999"/>
              </a:solidFill>
              <a:effectLst/>
              <a:uLnTx/>
              <a:uFillTx/>
              <a:latin typeface="Calibri" panose="020F0502020204030204"/>
              <a:ea typeface="+mn-ea"/>
              <a:cs typeface="+mn-cs"/>
            </a:endParaRPr>
          </a:p>
        </p:txBody>
      </p:sp>
      <p:sp>
        <p:nvSpPr>
          <p:cNvPr id="32" name="TextBox 75">
            <a:extLst>
              <a:ext uri="{FF2B5EF4-FFF2-40B4-BE49-F238E27FC236}">
                <a16:creationId xmlns:a16="http://schemas.microsoft.com/office/drawing/2014/main" id="{A14BCF8B-2A41-EDCD-917C-391F3C5344C1}"/>
              </a:ext>
            </a:extLst>
          </p:cNvPr>
          <p:cNvSpPr txBox="1"/>
          <p:nvPr/>
        </p:nvSpPr>
        <p:spPr>
          <a:xfrm>
            <a:off x="10461793" y="2529096"/>
            <a:ext cx="1169323" cy="461665"/>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8C373"/>
                </a:solidFill>
                <a:effectLst/>
                <a:uLnTx/>
                <a:uFillTx/>
                <a:latin typeface="Aileron Light" panose="00000400000000000000" pitchFamily="50" charset="0"/>
                <a:ea typeface="Lato" panose="020F0502020204030203" pitchFamily="34" charset="0"/>
                <a:cs typeface="Poppins Medium" pitchFamily="2" charset="77"/>
              </a:rPr>
              <a:t>Step 6</a:t>
            </a:r>
          </a:p>
        </p:txBody>
      </p:sp>
      <p:sp>
        <p:nvSpPr>
          <p:cNvPr id="33" name="CuadroTexto 395">
            <a:extLst>
              <a:ext uri="{FF2B5EF4-FFF2-40B4-BE49-F238E27FC236}">
                <a16:creationId xmlns:a16="http://schemas.microsoft.com/office/drawing/2014/main" id="{80A6EA3C-9E2C-2AD1-CC6B-F6283A48F5CB}"/>
              </a:ext>
            </a:extLst>
          </p:cNvPr>
          <p:cNvSpPr txBox="1"/>
          <p:nvPr/>
        </p:nvSpPr>
        <p:spPr>
          <a:xfrm>
            <a:off x="9863345" y="3253722"/>
            <a:ext cx="179151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1400">
                <a:solidFill>
                  <a:srgbClr val="FFFFFF"/>
                </a:solidFill>
                <a:ea typeface="Lato Semibold" panose="020F0502020204030203" pitchFamily="34" charset="0"/>
                <a:cs typeface="Poppins Medium" pitchFamily="2" charset="77"/>
              </a:rPr>
              <a:t>Implementation</a:t>
            </a:r>
            <a:endParaRPr kumimoji="0" lang="en-US" sz="1400" b="0" i="0" u="none" strike="noStrike" kern="1200" cap="none" spc="0" normalizeH="0" baseline="0" noProof="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endParaRPr>
          </a:p>
        </p:txBody>
      </p:sp>
      <p:sp>
        <p:nvSpPr>
          <p:cNvPr id="34" name="Rectangle 56">
            <a:extLst>
              <a:ext uri="{FF2B5EF4-FFF2-40B4-BE49-F238E27FC236}">
                <a16:creationId xmlns:a16="http://schemas.microsoft.com/office/drawing/2014/main" id="{3CB4FF0E-9B04-452B-9FDE-89721715DE5E}"/>
              </a:ext>
            </a:extLst>
          </p:cNvPr>
          <p:cNvSpPr/>
          <p:nvPr/>
        </p:nvSpPr>
        <p:spPr>
          <a:xfrm>
            <a:off x="2199080" y="3735903"/>
            <a:ext cx="1887995" cy="1754326"/>
          </a:xfrm>
          <a:prstGeom prst="rect">
            <a:avLst/>
          </a:prstGeom>
        </p:spPr>
        <p:txBody>
          <a:bodyPr wrap="square">
            <a:spAutoFit/>
          </a:bodyPr>
          <a:lstStyle/>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Interviews with business leaders and sales &amp; marketing teams</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ysClr val="windowText" lastClr="000000"/>
                </a:solidFill>
                <a:ea typeface="Lato Light" panose="020F0502020204030203" pitchFamily="34" charset="0"/>
                <a:cs typeface="Lato Light" panose="020F0502020204030203" pitchFamily="34" charset="0"/>
              </a:rPr>
              <a:t>Document request and review</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ysClr val="windowText" lastClr="000000"/>
                </a:solidFill>
                <a:ea typeface="Lato Light" panose="020F0502020204030203" pitchFamily="34" charset="0"/>
                <a:cs typeface="Lato Light" panose="020F0502020204030203" pitchFamily="34" charset="0"/>
              </a:rPr>
              <a:t>Maturity assessment including current and target maturity scores</a:t>
            </a:r>
            <a:endParaRPr lang="en-US" sz="1400" b="1">
              <a:solidFill>
                <a:sysClr val="windowText" lastClr="000000"/>
              </a:solidFill>
              <a:ea typeface="Lato Light" panose="020F0502020204030203" pitchFamily="34" charset="0"/>
              <a:cs typeface="Lato Light" panose="020F0502020204030203" pitchFamily="34" charset="0"/>
            </a:endParaRPr>
          </a:p>
        </p:txBody>
      </p:sp>
      <p:sp>
        <p:nvSpPr>
          <p:cNvPr id="35" name="Rectangle 56">
            <a:extLst>
              <a:ext uri="{FF2B5EF4-FFF2-40B4-BE49-F238E27FC236}">
                <a16:creationId xmlns:a16="http://schemas.microsoft.com/office/drawing/2014/main" id="{97B00591-8C1E-D036-6DC5-CDE06BCF3F8E}"/>
              </a:ext>
            </a:extLst>
          </p:cNvPr>
          <p:cNvSpPr/>
          <p:nvPr/>
        </p:nvSpPr>
        <p:spPr>
          <a:xfrm>
            <a:off x="4125243" y="3711656"/>
            <a:ext cx="1861636" cy="2123658"/>
          </a:xfrm>
          <a:prstGeom prst="rect">
            <a:avLst/>
          </a:prstGeom>
        </p:spPr>
        <p:txBody>
          <a:bodyPr wrap="square" lIns="91440" tIns="45720" rIns="91440" bIns="45720" anchor="t">
            <a:spAutoFit/>
          </a:bodyPr>
          <a:lstStyle/>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As-is and to-be </a:t>
            </a:r>
            <a:r>
              <a:rPr kumimoji="0" lang="en-US" sz="1200" b="0" i="0" u="none" strike="noStrike" kern="1200" cap="none" spc="0" normalizeH="0" baseline="0" noProof="0" err="1">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custome</a:t>
            </a:r>
            <a:r>
              <a:rPr lang="en-US" sz="1200">
                <a:solidFill>
                  <a:sysClr val="windowText" lastClr="000000"/>
                </a:solidFill>
                <a:ea typeface="Lato Light" panose="020F0502020204030203" pitchFamily="34" charset="0"/>
                <a:cs typeface="Lato Light" panose="020F0502020204030203" pitchFamily="34" charset="0"/>
              </a:rPr>
              <a:t>r journey and sales process mapping</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Workshops and interviews</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ysClr val="windowText" lastClr="000000"/>
                </a:solidFill>
                <a:ea typeface="Lato Light" panose="020F0502020204030203" pitchFamily="34" charset="0"/>
                <a:cs typeface="Lato Light" panose="020F0502020204030203" pitchFamily="34" charset="0"/>
              </a:rPr>
              <a:t>Priority informed by maturity assessment</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To-be customer journey and sales process map</a:t>
            </a:r>
            <a:endParaRPr kumimoji="0" lang="en-US" sz="1400" b="1"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endParaRPr>
          </a:p>
        </p:txBody>
      </p:sp>
      <p:sp>
        <p:nvSpPr>
          <p:cNvPr id="36" name="Rectangle 56">
            <a:extLst>
              <a:ext uri="{FF2B5EF4-FFF2-40B4-BE49-F238E27FC236}">
                <a16:creationId xmlns:a16="http://schemas.microsoft.com/office/drawing/2014/main" id="{CCC310A8-39E7-185C-997F-F9155E00A359}"/>
              </a:ext>
            </a:extLst>
          </p:cNvPr>
          <p:cNvSpPr/>
          <p:nvPr/>
        </p:nvSpPr>
        <p:spPr>
          <a:xfrm>
            <a:off x="6011447" y="3712018"/>
            <a:ext cx="1960565" cy="2154436"/>
          </a:xfrm>
          <a:prstGeom prst="rect">
            <a:avLst/>
          </a:prstGeom>
        </p:spPr>
        <p:txBody>
          <a:bodyPr wrap="square">
            <a:spAutoFit/>
          </a:bodyPr>
          <a:lstStyle/>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Detailed requirements definition via further workshops &amp; interviews</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ysClr val="windowText" lastClr="000000"/>
                </a:solidFill>
                <a:ea typeface="Lato Light" panose="020F0502020204030203" pitchFamily="34" charset="0"/>
                <a:cs typeface="Lato Light" panose="020F0502020204030203" pitchFamily="34" charset="0"/>
              </a:rPr>
              <a:t>Design Target Operating Model &amp; establish key changes</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ysClr val="windowText" lastClr="000000"/>
                </a:solidFill>
                <a:ea typeface="Lato Light" panose="020F0502020204030203" pitchFamily="34" charset="0"/>
                <a:cs typeface="Lato Light" panose="020F0502020204030203" pitchFamily="34" charset="0"/>
              </a:rPr>
              <a:t>Detailed requirements matrix</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ysClr val="windowText" lastClr="000000"/>
                </a:solidFill>
                <a:ea typeface="Lato Light" panose="020F0502020204030203" pitchFamily="34" charset="0"/>
                <a:cs typeface="Lato Light" panose="020F0502020204030203" pitchFamily="34" charset="0"/>
              </a:rPr>
              <a:t>Target operating model</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endParaRPr>
          </a:p>
        </p:txBody>
      </p:sp>
      <p:sp>
        <p:nvSpPr>
          <p:cNvPr id="37" name="Rectangle 56">
            <a:extLst>
              <a:ext uri="{FF2B5EF4-FFF2-40B4-BE49-F238E27FC236}">
                <a16:creationId xmlns:a16="http://schemas.microsoft.com/office/drawing/2014/main" id="{F6D59ACE-A046-48C9-2372-D754E1FD515C}"/>
              </a:ext>
            </a:extLst>
          </p:cNvPr>
          <p:cNvSpPr/>
          <p:nvPr/>
        </p:nvSpPr>
        <p:spPr>
          <a:xfrm>
            <a:off x="7930426" y="3688755"/>
            <a:ext cx="1941139" cy="2339102"/>
          </a:xfrm>
          <a:prstGeom prst="rect">
            <a:avLst/>
          </a:prstGeom>
        </p:spPr>
        <p:txBody>
          <a:bodyPr wrap="square">
            <a:spAutoFit/>
          </a:bodyPr>
          <a:lstStyle/>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ileron Light"/>
                <a:ea typeface="Lato Light"/>
                <a:cs typeface="Lato Light"/>
              </a:rPr>
              <a:t>Delivery partner could be internal IT or internal CRM team</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ileron Light"/>
                <a:ea typeface="Lato Light"/>
                <a:cs typeface="Lato Light"/>
              </a:rPr>
              <a:t>Or it could be an external partner appointed via a spec and select process</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prstClr val="black"/>
                </a:solidFill>
                <a:latin typeface="Aileron Light"/>
                <a:ea typeface="Lato Light"/>
                <a:cs typeface="Lato Light"/>
              </a:rPr>
              <a:t>CRM high level specification</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prstClr val="black"/>
                </a:solidFill>
                <a:latin typeface="Aileron Light"/>
                <a:ea typeface="Lato Light"/>
                <a:cs typeface="Lato Light"/>
              </a:rPr>
              <a:t>Cost estimate &amp; implementation plan</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endParaRPr>
          </a:p>
        </p:txBody>
      </p:sp>
      <p:sp>
        <p:nvSpPr>
          <p:cNvPr id="38" name="Rectangle 56">
            <a:extLst>
              <a:ext uri="{FF2B5EF4-FFF2-40B4-BE49-F238E27FC236}">
                <a16:creationId xmlns:a16="http://schemas.microsoft.com/office/drawing/2014/main" id="{9C292E47-742D-A0A8-E2F9-1C33CF8244A9}"/>
              </a:ext>
            </a:extLst>
          </p:cNvPr>
          <p:cNvSpPr/>
          <p:nvPr/>
        </p:nvSpPr>
        <p:spPr>
          <a:xfrm>
            <a:off x="9814838" y="3675148"/>
            <a:ext cx="2114553" cy="1938992"/>
          </a:xfrm>
          <a:prstGeom prst="rect">
            <a:avLst/>
          </a:prstGeom>
        </p:spPr>
        <p:txBody>
          <a:bodyPr wrap="square" lIns="91440" tIns="45720" rIns="91440" bIns="45720" anchor="t">
            <a:spAutoFit/>
          </a:bodyPr>
          <a:lstStyle/>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Update programme governance &amp; team</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ysClr val="windowText" lastClr="000000"/>
                </a:solidFill>
                <a:ea typeface="Lato Light" panose="020F0502020204030203" pitchFamily="34" charset="0"/>
                <a:cs typeface="Lato Light" panose="020F0502020204030203" pitchFamily="34" charset="0"/>
              </a:rPr>
              <a:t>Kick off implementation phase (starting with detailed design)</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rPr>
              <a:t>Track progress, manage risks and issues</a:t>
            </a: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ysClr val="windowText" lastClr="000000"/>
                </a:solidFill>
                <a:ea typeface="Lato Light" panose="020F0502020204030203" pitchFamily="34" charset="0"/>
                <a:cs typeface="Lato Light" panose="020F0502020204030203" pitchFamily="34" charset="0"/>
              </a:rPr>
              <a:t>Project business case and benefits</a:t>
            </a:r>
            <a:endParaRPr kumimoji="0" lang="en-US" sz="1200" b="1" i="0" u="none" strike="noStrike" kern="1200" cap="none" spc="0" normalizeH="0" baseline="0" noProof="0">
              <a:ln>
                <a:noFill/>
              </a:ln>
              <a:solidFill>
                <a:sysClr val="windowText" lastClr="000000"/>
              </a:solidFill>
              <a:effectLst/>
              <a:uLnTx/>
              <a:uFillTx/>
              <a:latin typeface="Aileron Light" panose="00000400000000000000" pitchFamily="50" charset="0"/>
              <a:ea typeface="Lato Light" panose="020F0502020204030203" pitchFamily="34" charset="0"/>
              <a:cs typeface="Lato Light" panose="020F0502020204030203" pitchFamily="34" charset="0"/>
            </a:endParaRPr>
          </a:p>
          <a:p>
            <a:pPr marL="171450" marR="0" lvl="0" indent="-17145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ileron Light" panose="00000400000000000000" pitchFamily="50" charset="0"/>
              <a:ea typeface="Lato Light" panose="020F0502020204030203" pitchFamily="34" charset="0"/>
              <a:cs typeface="Lato Light" panose="020F0502020204030203" pitchFamily="34" charset="0"/>
            </a:endParaRPr>
          </a:p>
        </p:txBody>
      </p:sp>
      <p:sp>
        <p:nvSpPr>
          <p:cNvPr id="40" name="TextBox 39">
            <a:extLst>
              <a:ext uri="{FF2B5EF4-FFF2-40B4-BE49-F238E27FC236}">
                <a16:creationId xmlns:a16="http://schemas.microsoft.com/office/drawing/2014/main" id="{51230E01-83E2-80F2-23F9-B236A9D3FBF8}"/>
              </a:ext>
            </a:extLst>
          </p:cNvPr>
          <p:cNvSpPr txBox="1"/>
          <p:nvPr/>
        </p:nvSpPr>
        <p:spPr>
          <a:xfrm>
            <a:off x="693592" y="1285874"/>
            <a:ext cx="62345" cy="233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6B79ABF-3C87-DC31-9D6F-4E15A3CDA633}"/>
              </a:ext>
            </a:extLst>
          </p:cNvPr>
          <p:cNvSpPr txBox="1"/>
          <p:nvPr/>
        </p:nvSpPr>
        <p:spPr>
          <a:xfrm>
            <a:off x="473654" y="1055901"/>
            <a:ext cx="1106861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F4159"/>
                </a:solidFill>
                <a:effectLst/>
                <a:uLnTx/>
                <a:uFillTx/>
                <a:latin typeface="Aileron Light"/>
                <a:ea typeface="+mn-ea"/>
                <a:cs typeface="+mn-cs"/>
              </a:rPr>
              <a:t>Establishing a clear vision for sales excellence is by no means an easy feat. Any transformational journey requires business buy-in and engagement at the outset</a:t>
            </a:r>
            <a:r>
              <a:rPr lang="en-GB" sz="1400">
                <a:solidFill>
                  <a:srgbClr val="2F4159"/>
                </a:solidFill>
                <a:latin typeface="Aileron Light"/>
              </a:rPr>
              <a:t> and proper programme governance, coupled with a proven approach. </a:t>
            </a:r>
            <a:r>
              <a:rPr kumimoji="0" lang="en-GB" sz="1400" b="0" i="0" u="none" strike="noStrike" kern="1200" cap="none" spc="0" normalizeH="0" baseline="0" noProof="0">
                <a:ln>
                  <a:noFill/>
                </a:ln>
                <a:solidFill>
                  <a:srgbClr val="2F4159"/>
                </a:solidFill>
                <a:effectLst/>
                <a:uLnTx/>
                <a:uFillTx/>
                <a:latin typeface="Aileron Light"/>
                <a:ea typeface="+mn-ea"/>
                <a:cs typeface="+mn-cs"/>
              </a:rPr>
              <a:t>The Fluid approach to sales transformation is encapsulated in our 6 step process, which involves a sales maturity assessment, and the development of a sales blueprint tailored to your organisation and ambition.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2F4159"/>
              </a:solidFill>
              <a:latin typeface="Aileron Light"/>
            </a:endParaRPr>
          </a:p>
          <a:p>
            <a:pPr eaLnBrk="1" fontAlgn="auto" hangingPunct="1">
              <a:spcBef>
                <a:spcPts val="0"/>
              </a:spcBef>
              <a:spcAft>
                <a:spcPts val="0"/>
              </a:spcAft>
              <a:defRPr/>
            </a:pPr>
            <a:r>
              <a:rPr lang="en-GB" sz="1400">
                <a:solidFill>
                  <a:srgbClr val="2F4159"/>
                </a:solidFill>
                <a:latin typeface="Aileron Light"/>
              </a:rPr>
              <a:t>With 6 key steps, this is how we can support you through this important process….</a:t>
            </a:r>
          </a:p>
        </p:txBody>
      </p:sp>
      <p:cxnSp>
        <p:nvCxnSpPr>
          <p:cNvPr id="42" name="Straight Arrow Connector 41">
            <a:extLst>
              <a:ext uri="{FF2B5EF4-FFF2-40B4-BE49-F238E27FC236}">
                <a16:creationId xmlns:a16="http://schemas.microsoft.com/office/drawing/2014/main" id="{48D61F6B-4CE6-7A39-37BE-59D0820419DB}"/>
              </a:ext>
            </a:extLst>
          </p:cNvPr>
          <p:cNvCxnSpPr/>
          <p:nvPr/>
        </p:nvCxnSpPr>
        <p:spPr>
          <a:xfrm flipV="1">
            <a:off x="841670" y="5830923"/>
            <a:ext cx="10253327" cy="24809"/>
          </a:xfrm>
          <a:prstGeom prst="straightConnector1">
            <a:avLst/>
          </a:prstGeom>
          <a:ln w="57150">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1D6CCD5-EA54-84ED-2812-C381E115F63D}"/>
              </a:ext>
            </a:extLst>
          </p:cNvPr>
          <p:cNvSpPr txBox="1"/>
          <p:nvPr/>
        </p:nvSpPr>
        <p:spPr>
          <a:xfrm>
            <a:off x="5410453" y="5839525"/>
            <a:ext cx="1646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Calibri"/>
              </a:rPr>
              <a:t>8 – </a:t>
            </a:r>
            <a:r>
              <a:rPr lang="en-GB">
                <a:solidFill>
                  <a:prstClr val="black">
                    <a:lumMod val="50000"/>
                    <a:lumOff val="50000"/>
                  </a:prstClr>
                </a:solidFill>
                <a:latin typeface="Calibri" panose="020F0502020204030204"/>
                <a:cs typeface="Calibri"/>
              </a:rPr>
              <a:t>14</a:t>
            </a:r>
            <a:r>
              <a:rPr kumimoji="0" lang="en-GB" sz="18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Calibri"/>
              </a:rPr>
              <a:t> weeks</a:t>
            </a:r>
          </a:p>
        </p:txBody>
      </p:sp>
      <p:sp>
        <p:nvSpPr>
          <p:cNvPr id="2" name="Slide Number Placeholder 1">
            <a:extLst>
              <a:ext uri="{FF2B5EF4-FFF2-40B4-BE49-F238E27FC236}">
                <a16:creationId xmlns:a16="http://schemas.microsoft.com/office/drawing/2014/main" id="{48982E3F-6BCF-8666-4D73-50073DE94740}"/>
              </a:ext>
            </a:extLst>
          </p:cNvPr>
          <p:cNvSpPr>
            <a:spLocks noGrp="1"/>
          </p:cNvSpPr>
          <p:nvPr>
            <p:ph type="sldNum" sz="quarter" idx="12"/>
          </p:nvPr>
        </p:nvSpPr>
        <p:spPr/>
        <p:txBody>
          <a:bodyPr/>
          <a:lstStyle/>
          <a:p>
            <a:fld id="{E31375A4-56A4-47D6-9801-1991572033F7}" type="slidenum">
              <a:rPr lang="en-GB" smtClean="0"/>
              <a:pPr/>
              <a:t>12</a:t>
            </a:fld>
            <a:endParaRPr lang="en-GB"/>
          </a:p>
        </p:txBody>
      </p:sp>
    </p:spTree>
    <p:extLst>
      <p:ext uri="{BB962C8B-B14F-4D97-AF65-F5344CB8AC3E}">
        <p14:creationId xmlns:p14="http://schemas.microsoft.com/office/powerpoint/2010/main" val="301057161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3407E-BBED-3329-7C0B-087D7DB10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93EDA-C921-0B4A-0991-635A2CC565A2}"/>
              </a:ext>
            </a:extLst>
          </p:cNvPr>
          <p:cNvSpPr>
            <a:spLocks noGrp="1"/>
          </p:cNvSpPr>
          <p:nvPr>
            <p:ph type="title"/>
          </p:nvPr>
        </p:nvSpPr>
        <p:spPr>
          <a:xfrm>
            <a:off x="571500" y="395288"/>
            <a:ext cx="11229073" cy="500062"/>
          </a:xfrm>
        </p:spPr>
        <p:txBody>
          <a:bodyPr>
            <a:normAutofit fontScale="90000"/>
          </a:bodyPr>
          <a:lstStyle/>
          <a:p>
            <a:r>
              <a:rPr lang="en-GB"/>
              <a:t>Typical engagement plan for establishing a sales blueprint</a:t>
            </a:r>
          </a:p>
        </p:txBody>
      </p:sp>
      <p:graphicFrame>
        <p:nvGraphicFramePr>
          <p:cNvPr id="8" name="Table 7">
            <a:extLst>
              <a:ext uri="{FF2B5EF4-FFF2-40B4-BE49-F238E27FC236}">
                <a16:creationId xmlns:a16="http://schemas.microsoft.com/office/drawing/2014/main" id="{F1D34CC3-3979-F725-9FB5-B5878D57168B}"/>
              </a:ext>
            </a:extLst>
          </p:cNvPr>
          <p:cNvGraphicFramePr>
            <a:graphicFrameLocks/>
          </p:cNvGraphicFramePr>
          <p:nvPr>
            <p:extLst>
              <p:ext uri="{D42A27DB-BD31-4B8C-83A1-F6EECF244321}">
                <p14:modId xmlns:p14="http://schemas.microsoft.com/office/powerpoint/2010/main" val="45872471"/>
              </p:ext>
            </p:extLst>
          </p:nvPr>
        </p:nvGraphicFramePr>
        <p:xfrm>
          <a:off x="609601" y="2048490"/>
          <a:ext cx="11041294" cy="3915810"/>
        </p:xfrm>
        <a:graphic>
          <a:graphicData uri="http://schemas.openxmlformats.org/drawingml/2006/table">
            <a:tbl>
              <a:tblPr firstRow="1" bandRow="1">
                <a:tableStyleId>{69012ECD-51FC-41F1-AA8D-1B2483CD663E}</a:tableStyleId>
              </a:tblPr>
              <a:tblGrid>
                <a:gridCol w="1404074">
                  <a:extLst>
                    <a:ext uri="{9D8B030D-6E8A-4147-A177-3AD203B41FA5}">
                      <a16:colId xmlns:a16="http://schemas.microsoft.com/office/drawing/2014/main" val="3349784957"/>
                    </a:ext>
                  </a:extLst>
                </a:gridCol>
                <a:gridCol w="1927444">
                  <a:extLst>
                    <a:ext uri="{9D8B030D-6E8A-4147-A177-3AD203B41FA5}">
                      <a16:colId xmlns:a16="http://schemas.microsoft.com/office/drawing/2014/main" val="401206471"/>
                    </a:ext>
                  </a:extLst>
                </a:gridCol>
                <a:gridCol w="1927444">
                  <a:extLst>
                    <a:ext uri="{9D8B030D-6E8A-4147-A177-3AD203B41FA5}">
                      <a16:colId xmlns:a16="http://schemas.microsoft.com/office/drawing/2014/main" val="1267211773"/>
                    </a:ext>
                  </a:extLst>
                </a:gridCol>
                <a:gridCol w="1927444">
                  <a:extLst>
                    <a:ext uri="{9D8B030D-6E8A-4147-A177-3AD203B41FA5}">
                      <a16:colId xmlns:a16="http://schemas.microsoft.com/office/drawing/2014/main" val="310400710"/>
                    </a:ext>
                  </a:extLst>
                </a:gridCol>
                <a:gridCol w="1927444">
                  <a:extLst>
                    <a:ext uri="{9D8B030D-6E8A-4147-A177-3AD203B41FA5}">
                      <a16:colId xmlns:a16="http://schemas.microsoft.com/office/drawing/2014/main" val="3212340878"/>
                    </a:ext>
                  </a:extLst>
                </a:gridCol>
                <a:gridCol w="1927444">
                  <a:extLst>
                    <a:ext uri="{9D8B030D-6E8A-4147-A177-3AD203B41FA5}">
                      <a16:colId xmlns:a16="http://schemas.microsoft.com/office/drawing/2014/main" val="2530122173"/>
                    </a:ext>
                  </a:extLst>
                </a:gridCol>
              </a:tblGrid>
              <a:tr h="361615">
                <a:tc>
                  <a:txBody>
                    <a:bodyPr/>
                    <a:lstStyle/>
                    <a:p>
                      <a:pPr algn="ctr"/>
                      <a:r>
                        <a:rPr lang="en-GB" sz="1200" b="1" dirty="0"/>
                        <a:t>Months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dirty="0"/>
                        <a:t>1</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dirty="0"/>
                        <a:t>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dirty="0"/>
                        <a:t>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dirty="0"/>
                        <a:t>4</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dirty="0"/>
                        <a:t>5</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3262339888"/>
                  </a:ext>
                </a:extLst>
              </a:tr>
              <a:tr h="583010">
                <a:tc>
                  <a:txBody>
                    <a:bodyPr/>
                    <a:lstStyle/>
                    <a:p>
                      <a:pPr algn="ctr"/>
                      <a:r>
                        <a:rPr lang="en-GB" sz="1200" b="1" dirty="0">
                          <a:solidFill>
                            <a:schemeClr val="bg1"/>
                          </a:solidFill>
                        </a:rPr>
                        <a:t>Mobilisation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469610"/>
                  </a:ext>
                </a:extLst>
              </a:tr>
              <a:tr h="635267">
                <a:tc>
                  <a: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Sales Maturity Assessment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DCBCB"/>
                    </a:solidFill>
                  </a:tcPr>
                </a:tc>
                <a:tc>
                  <a:txBody>
                    <a:bodyPr/>
                    <a:lstStyle/>
                    <a:p>
                      <a:endParaRPr lang="en-GB" sz="9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8336517"/>
                  </a:ext>
                </a:extLst>
              </a:tr>
              <a:tr h="818148">
                <a:tc>
                  <a: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To-be customer journey &amp; sales process maps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4"/>
                    </a:solidFill>
                  </a:tcPr>
                </a:tc>
                <a:tc>
                  <a:txBody>
                    <a:bodyPr/>
                    <a:lstStyle/>
                    <a:p>
                      <a:endParaRPr lang="en-GB" sz="9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201933"/>
                  </a:ext>
                </a:extLst>
              </a:tr>
              <a:tr h="453203">
                <a:tc>
                  <a: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Requirements &amp; sales blueprint definition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3"/>
                    </a:solidFill>
                  </a:tcPr>
                </a:tc>
                <a:tc>
                  <a:txBody>
                    <a:bodyPr/>
                    <a:lstStyle/>
                    <a:p>
                      <a:endParaRPr lang="en-GB" sz="9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960911"/>
                  </a:ext>
                </a:extLst>
              </a:tr>
              <a:tr h="429282">
                <a:tc>
                  <a: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ileron Light" panose="00000400000000000000" pitchFamily="50" charset="0"/>
                          <a:ea typeface="Lato Semibold" panose="020F0502020204030203" pitchFamily="34" charset="0"/>
                          <a:cs typeface="Poppins Medium" pitchFamily="2" charset="77"/>
                        </a:rPr>
                        <a:t>Engage delivery partner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6665631"/>
                  </a:ext>
                </a:extLst>
              </a:tr>
              <a:tr h="420490">
                <a:tc>
                  <a:txBody>
                    <a:bodyPr/>
                    <a:lstStyle/>
                    <a:p>
                      <a:pPr algn="ctr"/>
                      <a:r>
                        <a:rPr lang="en-GB" sz="1200" b="1" dirty="0">
                          <a:solidFill>
                            <a:schemeClr val="bg1"/>
                          </a:solidFill>
                        </a:rPr>
                        <a:t>Implementation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14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149441"/>
                  </a:ext>
                </a:extLst>
              </a:tr>
            </a:tbl>
          </a:graphicData>
        </a:graphic>
      </p:graphicFrame>
      <p:sp>
        <p:nvSpPr>
          <p:cNvPr id="71" name="TextBox 70">
            <a:extLst>
              <a:ext uri="{FF2B5EF4-FFF2-40B4-BE49-F238E27FC236}">
                <a16:creationId xmlns:a16="http://schemas.microsoft.com/office/drawing/2014/main" id="{142D03E5-B2AE-1C8E-1F41-FF70C772D804}"/>
              </a:ext>
            </a:extLst>
          </p:cNvPr>
          <p:cNvSpPr txBox="1"/>
          <p:nvPr/>
        </p:nvSpPr>
        <p:spPr>
          <a:xfrm>
            <a:off x="609602" y="1155841"/>
            <a:ext cx="10971086" cy="738664"/>
          </a:xfrm>
          <a:prstGeom prst="rect">
            <a:avLst/>
          </a:prstGeom>
          <a:noFill/>
        </p:spPr>
        <p:txBody>
          <a:bodyPr wrap="square" rtlCol="0">
            <a:spAutoFit/>
          </a:bodyPr>
          <a:lstStyle/>
          <a:p>
            <a:r>
              <a:rPr lang="en-GB" sz="1400" dirty="0"/>
              <a:t>The exact timescales and resource levels vary depending on the size and complexity of the business, the extent to which there are different sales channels and customer segments with different processes and needs. For a more complex business the process could run from 14 weeks (shown below) </a:t>
            </a:r>
            <a:r>
              <a:rPr lang="en-GB" sz="1400" dirty="0" err="1"/>
              <a:t>upto</a:t>
            </a:r>
            <a:r>
              <a:rPr lang="en-GB" sz="1400" dirty="0"/>
              <a:t> 18 weeks, but for simpler smaller businesses the process could be executed in 6-8 weeks.</a:t>
            </a:r>
          </a:p>
        </p:txBody>
      </p:sp>
      <p:sp>
        <p:nvSpPr>
          <p:cNvPr id="12" name="Rectangle 11">
            <a:extLst>
              <a:ext uri="{FF2B5EF4-FFF2-40B4-BE49-F238E27FC236}">
                <a16:creationId xmlns:a16="http://schemas.microsoft.com/office/drawing/2014/main" id="{CF5F87CC-15A9-7E82-2436-93DE12FFB6A0}"/>
              </a:ext>
            </a:extLst>
          </p:cNvPr>
          <p:cNvSpPr/>
          <p:nvPr/>
        </p:nvSpPr>
        <p:spPr>
          <a:xfrm>
            <a:off x="2755722" y="3034785"/>
            <a:ext cx="2380827" cy="512387"/>
          </a:xfrm>
          <a:prstGeom prst="rect">
            <a:avLst/>
          </a:prstGeom>
          <a:solidFill>
            <a:srgbClr val="7DCBCB"/>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t>Interviews, documentation, data &amp; KPI review</a:t>
            </a:r>
          </a:p>
        </p:txBody>
      </p:sp>
      <p:sp>
        <p:nvSpPr>
          <p:cNvPr id="14" name="Rectangle 13">
            <a:extLst>
              <a:ext uri="{FF2B5EF4-FFF2-40B4-BE49-F238E27FC236}">
                <a16:creationId xmlns:a16="http://schemas.microsoft.com/office/drawing/2014/main" id="{1E0E0F57-0F2D-0954-1328-268AAB02E531}"/>
              </a:ext>
            </a:extLst>
          </p:cNvPr>
          <p:cNvSpPr/>
          <p:nvPr/>
        </p:nvSpPr>
        <p:spPr>
          <a:xfrm>
            <a:off x="5948738" y="3676942"/>
            <a:ext cx="2819877" cy="332378"/>
          </a:xfrm>
          <a:prstGeom prst="rect">
            <a:avLst/>
          </a:prstGeom>
          <a:solidFill>
            <a:schemeClr val="accent4"/>
          </a:solidFill>
          <a:ln w="635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dirty="0"/>
              <a:t>Process mapping &amp; pain points analysis</a:t>
            </a:r>
          </a:p>
        </p:txBody>
      </p:sp>
      <p:sp>
        <p:nvSpPr>
          <p:cNvPr id="21" name="Rectangle 20">
            <a:extLst>
              <a:ext uri="{FF2B5EF4-FFF2-40B4-BE49-F238E27FC236}">
                <a16:creationId xmlns:a16="http://schemas.microsoft.com/office/drawing/2014/main" id="{013E4099-434F-BBF5-6200-08A293B51C62}"/>
              </a:ext>
            </a:extLst>
          </p:cNvPr>
          <p:cNvSpPr/>
          <p:nvPr/>
        </p:nvSpPr>
        <p:spPr>
          <a:xfrm>
            <a:off x="10943502" y="4501203"/>
            <a:ext cx="589331" cy="332379"/>
          </a:xfrm>
          <a:prstGeom prst="rect">
            <a:avLst/>
          </a:prstGeom>
          <a:solidFill>
            <a:schemeClr val="accent3"/>
          </a:solidFill>
          <a:ln w="6350"/>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p>
            <a:pPr algn="ctr"/>
            <a:r>
              <a:rPr lang="en-GB" sz="1000" dirty="0"/>
              <a:t>Final blueprint</a:t>
            </a:r>
          </a:p>
        </p:txBody>
      </p:sp>
      <p:sp>
        <p:nvSpPr>
          <p:cNvPr id="28" name="Footer Placeholder 27">
            <a:extLst>
              <a:ext uri="{FF2B5EF4-FFF2-40B4-BE49-F238E27FC236}">
                <a16:creationId xmlns:a16="http://schemas.microsoft.com/office/drawing/2014/main" id="{7063AA9F-8905-261B-01AD-29B8DDD915FD}"/>
              </a:ext>
            </a:extLst>
          </p:cNvPr>
          <p:cNvSpPr>
            <a:spLocks noGrp="1"/>
          </p:cNvSpPr>
          <p:nvPr>
            <p:ph type="ftr" sz="quarter" idx="15"/>
          </p:nvPr>
        </p:nvSpPr>
        <p:spPr/>
        <p:txBody>
          <a:bodyPr/>
          <a:lstStyle/>
          <a:p>
            <a:r>
              <a:rPr lang="en-GB"/>
              <a:t>Sales Excellence and CRM Readiness</a:t>
            </a:r>
          </a:p>
        </p:txBody>
      </p:sp>
      <p:sp>
        <p:nvSpPr>
          <p:cNvPr id="17" name="Rectangle 16">
            <a:extLst>
              <a:ext uri="{FF2B5EF4-FFF2-40B4-BE49-F238E27FC236}">
                <a16:creationId xmlns:a16="http://schemas.microsoft.com/office/drawing/2014/main" id="{2FFF6C96-6BDB-1AA0-C3E6-9566E60F9B78}"/>
              </a:ext>
            </a:extLst>
          </p:cNvPr>
          <p:cNvSpPr/>
          <p:nvPr/>
        </p:nvSpPr>
        <p:spPr>
          <a:xfrm>
            <a:off x="5205359" y="3034785"/>
            <a:ext cx="591926" cy="512387"/>
          </a:xfrm>
          <a:prstGeom prst="rect">
            <a:avLst/>
          </a:prstGeom>
          <a:solidFill>
            <a:srgbClr val="7DCBCB"/>
          </a:solidFill>
          <a:ln w="6350"/>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p>
            <a:pPr algn="ctr"/>
            <a:r>
              <a:rPr lang="en-GB" sz="1000"/>
              <a:t>Maturity score &amp; playback</a:t>
            </a:r>
          </a:p>
        </p:txBody>
      </p:sp>
      <p:sp>
        <p:nvSpPr>
          <p:cNvPr id="26" name="Rectangle 25">
            <a:extLst>
              <a:ext uri="{FF2B5EF4-FFF2-40B4-BE49-F238E27FC236}">
                <a16:creationId xmlns:a16="http://schemas.microsoft.com/office/drawing/2014/main" id="{3E3CF22D-299E-FAA1-BA81-E1FD212BC6DB}"/>
              </a:ext>
            </a:extLst>
          </p:cNvPr>
          <p:cNvSpPr/>
          <p:nvPr/>
        </p:nvSpPr>
        <p:spPr>
          <a:xfrm>
            <a:off x="8203560" y="4503272"/>
            <a:ext cx="2627946" cy="332379"/>
          </a:xfrm>
          <a:prstGeom prst="rect">
            <a:avLst/>
          </a:prstGeom>
          <a:solidFill>
            <a:schemeClr val="accent3"/>
          </a:solidFill>
          <a:ln w="635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dirty="0"/>
              <a:t>Document detailed requirements</a:t>
            </a:r>
          </a:p>
        </p:txBody>
      </p:sp>
      <p:sp>
        <p:nvSpPr>
          <p:cNvPr id="5" name="Rectangle 4">
            <a:extLst>
              <a:ext uri="{FF2B5EF4-FFF2-40B4-BE49-F238E27FC236}">
                <a16:creationId xmlns:a16="http://schemas.microsoft.com/office/drawing/2014/main" id="{D048E5C9-26B3-7401-433C-6FC96BD6BBC1}"/>
              </a:ext>
            </a:extLst>
          </p:cNvPr>
          <p:cNvSpPr/>
          <p:nvPr/>
        </p:nvSpPr>
        <p:spPr>
          <a:xfrm>
            <a:off x="2119344" y="2474637"/>
            <a:ext cx="1179791" cy="448418"/>
          </a:xfrm>
          <a:prstGeom prst="rect">
            <a:avLst/>
          </a:prstGeom>
          <a:solidFill>
            <a:srgbClr val="12A19A"/>
          </a:solidFill>
          <a:ln w="635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dirty="0"/>
              <a:t>Form team, align to strategy, build outline plan </a:t>
            </a:r>
          </a:p>
        </p:txBody>
      </p:sp>
      <p:sp>
        <p:nvSpPr>
          <p:cNvPr id="13" name="Diamond 12">
            <a:extLst>
              <a:ext uri="{FF2B5EF4-FFF2-40B4-BE49-F238E27FC236}">
                <a16:creationId xmlns:a16="http://schemas.microsoft.com/office/drawing/2014/main" id="{1418062F-E6CF-856B-8E38-555868FBAA93}"/>
              </a:ext>
            </a:extLst>
          </p:cNvPr>
          <p:cNvSpPr/>
          <p:nvPr/>
        </p:nvSpPr>
        <p:spPr>
          <a:xfrm>
            <a:off x="3161665" y="2687358"/>
            <a:ext cx="274943" cy="322003"/>
          </a:xfrm>
          <a:prstGeom prst="diamond">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15" name="TextBox 14">
            <a:extLst>
              <a:ext uri="{FF2B5EF4-FFF2-40B4-BE49-F238E27FC236}">
                <a16:creationId xmlns:a16="http://schemas.microsoft.com/office/drawing/2014/main" id="{E97F95B9-01FE-8A51-2638-282CD9CB5B8A}"/>
              </a:ext>
            </a:extLst>
          </p:cNvPr>
          <p:cNvSpPr txBox="1"/>
          <p:nvPr/>
        </p:nvSpPr>
        <p:spPr>
          <a:xfrm>
            <a:off x="3299136" y="2598606"/>
            <a:ext cx="984565" cy="246221"/>
          </a:xfrm>
          <a:prstGeom prst="rect">
            <a:avLst/>
          </a:prstGeom>
          <a:noFill/>
          <a:ln w="6350">
            <a:noFill/>
          </a:ln>
        </p:spPr>
        <p:txBody>
          <a:bodyPr wrap="none" rtlCol="0">
            <a:spAutoFit/>
          </a:bodyPr>
          <a:lstStyle/>
          <a:p>
            <a:r>
              <a:rPr lang="en-GB" sz="1000"/>
              <a:t>Project charter</a:t>
            </a:r>
          </a:p>
        </p:txBody>
      </p:sp>
      <p:sp>
        <p:nvSpPr>
          <p:cNvPr id="16" name="Diamond 15">
            <a:extLst>
              <a:ext uri="{FF2B5EF4-FFF2-40B4-BE49-F238E27FC236}">
                <a16:creationId xmlns:a16="http://schemas.microsoft.com/office/drawing/2014/main" id="{2A87910E-82DC-900A-2758-BF1957A253D1}"/>
              </a:ext>
            </a:extLst>
          </p:cNvPr>
          <p:cNvSpPr/>
          <p:nvPr/>
        </p:nvSpPr>
        <p:spPr>
          <a:xfrm>
            <a:off x="5755765" y="3339783"/>
            <a:ext cx="274943" cy="322003"/>
          </a:xfrm>
          <a:prstGeom prst="diamond">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18" name="TextBox 17">
            <a:extLst>
              <a:ext uri="{FF2B5EF4-FFF2-40B4-BE49-F238E27FC236}">
                <a16:creationId xmlns:a16="http://schemas.microsoft.com/office/drawing/2014/main" id="{C12BCC94-F8C3-5DF7-B42D-8CF762C2CF1F}"/>
              </a:ext>
            </a:extLst>
          </p:cNvPr>
          <p:cNvSpPr txBox="1"/>
          <p:nvPr/>
        </p:nvSpPr>
        <p:spPr>
          <a:xfrm>
            <a:off x="5894669" y="3216672"/>
            <a:ext cx="1309974" cy="246221"/>
          </a:xfrm>
          <a:prstGeom prst="rect">
            <a:avLst/>
          </a:prstGeom>
          <a:noFill/>
          <a:ln w="6350">
            <a:noFill/>
          </a:ln>
        </p:spPr>
        <p:txBody>
          <a:bodyPr wrap="none" rtlCol="0">
            <a:spAutoFit/>
          </a:bodyPr>
          <a:lstStyle/>
          <a:p>
            <a:r>
              <a:rPr lang="en-GB" sz="1000"/>
              <a:t>Maturity assessment</a:t>
            </a:r>
          </a:p>
        </p:txBody>
      </p:sp>
      <p:sp>
        <p:nvSpPr>
          <p:cNvPr id="24" name="Rectangle 23">
            <a:extLst>
              <a:ext uri="{FF2B5EF4-FFF2-40B4-BE49-F238E27FC236}">
                <a16:creationId xmlns:a16="http://schemas.microsoft.com/office/drawing/2014/main" id="{D1277525-A723-19C2-41E0-8091FE2A101B}"/>
              </a:ext>
            </a:extLst>
          </p:cNvPr>
          <p:cNvSpPr/>
          <p:nvPr/>
        </p:nvSpPr>
        <p:spPr>
          <a:xfrm>
            <a:off x="5948737" y="4053411"/>
            <a:ext cx="2819877" cy="332378"/>
          </a:xfrm>
          <a:prstGeom prst="rect">
            <a:avLst/>
          </a:prstGeom>
          <a:solidFill>
            <a:schemeClr val="accent4"/>
          </a:solidFill>
          <a:ln w="635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dirty="0"/>
              <a:t>Customer journey mapping</a:t>
            </a:r>
          </a:p>
        </p:txBody>
      </p:sp>
      <p:sp>
        <p:nvSpPr>
          <p:cNvPr id="27" name="Arrow: Pentagon 26">
            <a:extLst>
              <a:ext uri="{FF2B5EF4-FFF2-40B4-BE49-F238E27FC236}">
                <a16:creationId xmlns:a16="http://schemas.microsoft.com/office/drawing/2014/main" id="{677C3D94-FB7A-29F4-7E80-383452DCDDEB}"/>
              </a:ext>
            </a:extLst>
          </p:cNvPr>
          <p:cNvSpPr/>
          <p:nvPr/>
        </p:nvSpPr>
        <p:spPr>
          <a:xfrm>
            <a:off x="10943504" y="5135763"/>
            <a:ext cx="857070" cy="346012"/>
          </a:xfrm>
          <a:prstGeom prst="homePlate">
            <a:avLst/>
          </a:prstGeom>
          <a:solidFill>
            <a:srgbClr val="F39200"/>
          </a:solidFill>
          <a:ln w="635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a:t>Ongoing </a:t>
            </a:r>
            <a:r>
              <a:rPr lang="en-GB" sz="1000" err="1"/>
              <a:t>wk</a:t>
            </a:r>
            <a:r>
              <a:rPr lang="en-GB" sz="1000"/>
              <a:t> 14+</a:t>
            </a:r>
          </a:p>
        </p:txBody>
      </p:sp>
      <p:sp>
        <p:nvSpPr>
          <p:cNvPr id="32" name="Arrow: Pentagon 31">
            <a:extLst>
              <a:ext uri="{FF2B5EF4-FFF2-40B4-BE49-F238E27FC236}">
                <a16:creationId xmlns:a16="http://schemas.microsoft.com/office/drawing/2014/main" id="{25F166D6-834E-0C37-4C8A-0BE952CB930B}"/>
              </a:ext>
            </a:extLst>
          </p:cNvPr>
          <p:cNvSpPr/>
          <p:nvPr/>
        </p:nvSpPr>
        <p:spPr>
          <a:xfrm>
            <a:off x="10943503" y="5571773"/>
            <a:ext cx="857070" cy="346012"/>
          </a:xfrm>
          <a:prstGeom prst="homePlate">
            <a:avLst/>
          </a:prstGeom>
          <a:solidFill>
            <a:schemeClr val="accent2">
              <a:lumMod val="60000"/>
              <a:lumOff val="4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lIns="54000" rIns="54000" rtlCol="0" anchor="ctr"/>
          <a:lstStyle/>
          <a:p>
            <a:pPr algn="ctr"/>
            <a:r>
              <a:rPr lang="en-GB" sz="1000"/>
              <a:t>Ongoing wk 14+</a:t>
            </a:r>
          </a:p>
        </p:txBody>
      </p:sp>
      <p:sp>
        <p:nvSpPr>
          <p:cNvPr id="34" name="Diamond 33">
            <a:extLst>
              <a:ext uri="{FF2B5EF4-FFF2-40B4-BE49-F238E27FC236}">
                <a16:creationId xmlns:a16="http://schemas.microsoft.com/office/drawing/2014/main" id="{8C37B535-1351-E6D4-280E-D4DC45F75C24}"/>
              </a:ext>
            </a:extLst>
          </p:cNvPr>
          <p:cNvSpPr/>
          <p:nvPr/>
        </p:nvSpPr>
        <p:spPr>
          <a:xfrm>
            <a:off x="8631143" y="4092444"/>
            <a:ext cx="274943" cy="322003"/>
          </a:xfrm>
          <a:prstGeom prst="diamond">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35" name="TextBox 34">
            <a:extLst>
              <a:ext uri="{FF2B5EF4-FFF2-40B4-BE49-F238E27FC236}">
                <a16:creationId xmlns:a16="http://schemas.microsoft.com/office/drawing/2014/main" id="{ABCD10E0-6413-87F2-95ED-2ABA7683B63A}"/>
              </a:ext>
            </a:extLst>
          </p:cNvPr>
          <p:cNvSpPr txBox="1"/>
          <p:nvPr/>
        </p:nvSpPr>
        <p:spPr>
          <a:xfrm>
            <a:off x="8837612" y="4053411"/>
            <a:ext cx="1636295" cy="400110"/>
          </a:xfrm>
          <a:prstGeom prst="rect">
            <a:avLst/>
          </a:prstGeom>
          <a:noFill/>
          <a:ln w="6350">
            <a:noFill/>
          </a:ln>
        </p:spPr>
        <p:txBody>
          <a:bodyPr wrap="square" rtlCol="0">
            <a:spAutoFit/>
          </a:bodyPr>
          <a:lstStyle/>
          <a:p>
            <a:r>
              <a:rPr lang="en-GB" sz="1000"/>
              <a:t>To-be process and customer journey design</a:t>
            </a:r>
          </a:p>
        </p:txBody>
      </p:sp>
      <p:sp>
        <p:nvSpPr>
          <p:cNvPr id="36" name="Diamond 35">
            <a:extLst>
              <a:ext uri="{FF2B5EF4-FFF2-40B4-BE49-F238E27FC236}">
                <a16:creationId xmlns:a16="http://schemas.microsoft.com/office/drawing/2014/main" id="{20B6770B-2982-DA42-E59E-DB13B84626EB}"/>
              </a:ext>
            </a:extLst>
          </p:cNvPr>
          <p:cNvSpPr/>
          <p:nvPr/>
        </p:nvSpPr>
        <p:spPr>
          <a:xfrm>
            <a:off x="10714730" y="4673788"/>
            <a:ext cx="274943" cy="322003"/>
          </a:xfrm>
          <a:prstGeom prst="diamond">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37" name="TextBox 36">
            <a:extLst>
              <a:ext uri="{FF2B5EF4-FFF2-40B4-BE49-F238E27FC236}">
                <a16:creationId xmlns:a16="http://schemas.microsoft.com/office/drawing/2014/main" id="{9B185EDE-689C-A029-BB21-35C39FB8D14E}"/>
              </a:ext>
            </a:extLst>
          </p:cNvPr>
          <p:cNvSpPr txBox="1"/>
          <p:nvPr/>
        </p:nvSpPr>
        <p:spPr>
          <a:xfrm>
            <a:off x="9504591" y="4820904"/>
            <a:ext cx="1636295" cy="246221"/>
          </a:xfrm>
          <a:prstGeom prst="rect">
            <a:avLst/>
          </a:prstGeom>
          <a:noFill/>
          <a:ln w="6350">
            <a:noFill/>
          </a:ln>
        </p:spPr>
        <p:txBody>
          <a:bodyPr wrap="square" rtlCol="0">
            <a:spAutoFit/>
          </a:bodyPr>
          <a:lstStyle/>
          <a:p>
            <a:r>
              <a:rPr lang="en-GB" sz="1000"/>
              <a:t>Requirements matrix</a:t>
            </a:r>
          </a:p>
        </p:txBody>
      </p:sp>
      <p:sp>
        <p:nvSpPr>
          <p:cNvPr id="38" name="Diamond 37">
            <a:extLst>
              <a:ext uri="{FF2B5EF4-FFF2-40B4-BE49-F238E27FC236}">
                <a16:creationId xmlns:a16="http://schemas.microsoft.com/office/drawing/2014/main" id="{0E86808F-E017-16BC-7D22-371FAA04F711}"/>
              </a:ext>
            </a:extLst>
          </p:cNvPr>
          <p:cNvSpPr/>
          <p:nvPr/>
        </p:nvSpPr>
        <p:spPr>
          <a:xfrm>
            <a:off x="11372038" y="4673788"/>
            <a:ext cx="274943" cy="322003"/>
          </a:xfrm>
          <a:prstGeom prst="diamond">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39" name="TextBox 38">
            <a:extLst>
              <a:ext uri="{FF2B5EF4-FFF2-40B4-BE49-F238E27FC236}">
                <a16:creationId xmlns:a16="http://schemas.microsoft.com/office/drawing/2014/main" id="{44FF0D29-BB72-F908-C24E-1B3AE8277FFC}"/>
              </a:ext>
            </a:extLst>
          </p:cNvPr>
          <p:cNvSpPr txBox="1"/>
          <p:nvPr/>
        </p:nvSpPr>
        <p:spPr>
          <a:xfrm>
            <a:off x="11559242" y="4626558"/>
            <a:ext cx="474694" cy="400110"/>
          </a:xfrm>
          <a:prstGeom prst="rect">
            <a:avLst/>
          </a:prstGeom>
          <a:noFill/>
          <a:ln w="6350">
            <a:noFill/>
          </a:ln>
        </p:spPr>
        <p:txBody>
          <a:bodyPr wrap="square" rtlCol="0">
            <a:spAutoFit/>
          </a:bodyPr>
          <a:lstStyle/>
          <a:p>
            <a:r>
              <a:rPr lang="en-GB" sz="1000" dirty="0"/>
              <a:t>Blue-print</a:t>
            </a:r>
          </a:p>
        </p:txBody>
      </p:sp>
      <p:sp>
        <p:nvSpPr>
          <p:cNvPr id="4" name="Rectangle 3">
            <a:extLst>
              <a:ext uri="{FF2B5EF4-FFF2-40B4-BE49-F238E27FC236}">
                <a16:creationId xmlns:a16="http://schemas.microsoft.com/office/drawing/2014/main" id="{FCDA9AB5-C342-E9DE-A4F7-819294DEE8F1}"/>
              </a:ext>
            </a:extLst>
          </p:cNvPr>
          <p:cNvSpPr/>
          <p:nvPr/>
        </p:nvSpPr>
        <p:spPr>
          <a:xfrm>
            <a:off x="7521939" y="4508276"/>
            <a:ext cx="589331" cy="332379"/>
          </a:xfrm>
          <a:prstGeom prst="rect">
            <a:avLst/>
          </a:prstGeom>
          <a:solidFill>
            <a:schemeClr val="accent3"/>
          </a:solidFill>
          <a:ln w="6350"/>
        </p:spPr>
        <p:style>
          <a:lnRef idx="2">
            <a:schemeClr val="accent1">
              <a:shade val="15000"/>
            </a:schemeClr>
          </a:lnRef>
          <a:fillRef idx="1">
            <a:schemeClr val="accent1"/>
          </a:fillRef>
          <a:effectRef idx="0">
            <a:schemeClr val="accent1"/>
          </a:effectRef>
          <a:fontRef idx="minor">
            <a:schemeClr val="lt1"/>
          </a:fontRef>
        </p:style>
        <p:txBody>
          <a:bodyPr lIns="18000" rIns="18000" rtlCol="0" anchor="ctr"/>
          <a:lstStyle/>
          <a:p>
            <a:pPr algn="ctr"/>
            <a:r>
              <a:rPr lang="en-GB" sz="1000"/>
              <a:t>Outline blueprint</a:t>
            </a:r>
          </a:p>
        </p:txBody>
      </p:sp>
      <p:sp>
        <p:nvSpPr>
          <p:cNvPr id="6" name="Diamond 5">
            <a:extLst>
              <a:ext uri="{FF2B5EF4-FFF2-40B4-BE49-F238E27FC236}">
                <a16:creationId xmlns:a16="http://schemas.microsoft.com/office/drawing/2014/main" id="{80B43CC4-5CF0-0BF9-7227-207DF9C2705F}"/>
              </a:ext>
            </a:extLst>
          </p:cNvPr>
          <p:cNvSpPr/>
          <p:nvPr/>
        </p:nvSpPr>
        <p:spPr>
          <a:xfrm>
            <a:off x="7950475" y="4680861"/>
            <a:ext cx="274943" cy="322003"/>
          </a:xfrm>
          <a:prstGeom prst="diamond">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a:p>
        </p:txBody>
      </p:sp>
      <p:sp>
        <p:nvSpPr>
          <p:cNvPr id="7" name="TextBox 6">
            <a:extLst>
              <a:ext uri="{FF2B5EF4-FFF2-40B4-BE49-F238E27FC236}">
                <a16:creationId xmlns:a16="http://schemas.microsoft.com/office/drawing/2014/main" id="{BB833D0A-B2DB-62C4-6C88-2D6BEB44F15A}"/>
              </a:ext>
            </a:extLst>
          </p:cNvPr>
          <p:cNvSpPr txBox="1"/>
          <p:nvPr/>
        </p:nvSpPr>
        <p:spPr>
          <a:xfrm>
            <a:off x="8137679" y="4633631"/>
            <a:ext cx="474694" cy="400110"/>
          </a:xfrm>
          <a:prstGeom prst="rect">
            <a:avLst/>
          </a:prstGeom>
          <a:noFill/>
          <a:ln w="6350">
            <a:noFill/>
          </a:ln>
        </p:spPr>
        <p:txBody>
          <a:bodyPr wrap="square" rtlCol="0">
            <a:spAutoFit/>
          </a:bodyPr>
          <a:lstStyle/>
          <a:p>
            <a:r>
              <a:rPr lang="en-GB" sz="1000" dirty="0"/>
              <a:t>Blue-print</a:t>
            </a:r>
          </a:p>
        </p:txBody>
      </p:sp>
      <p:sp>
        <p:nvSpPr>
          <p:cNvPr id="10" name="Speech Bubble: Rectangle 9">
            <a:extLst>
              <a:ext uri="{FF2B5EF4-FFF2-40B4-BE49-F238E27FC236}">
                <a16:creationId xmlns:a16="http://schemas.microsoft.com/office/drawing/2014/main" id="{51BA1180-8D9A-747A-68F1-D534A0D19A9C}"/>
              </a:ext>
            </a:extLst>
          </p:cNvPr>
          <p:cNvSpPr/>
          <p:nvPr/>
        </p:nvSpPr>
        <p:spPr>
          <a:xfrm>
            <a:off x="7968536" y="2687358"/>
            <a:ext cx="2342821" cy="900438"/>
          </a:xfrm>
          <a:prstGeom prst="wedgeRectCallout">
            <a:avLst>
              <a:gd name="adj1" fmla="val -26802"/>
              <a:gd name="adj2" fmla="val 81616"/>
            </a:avLst>
          </a:prstGeom>
          <a:solidFill>
            <a:schemeClr val="accent4">
              <a:lumMod val="40000"/>
              <a:lumOff val="60000"/>
            </a:schemeClr>
          </a:solidFill>
          <a:ln w="63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This part of our analysis will be split into 4 workstreams for each of the 4 core customer channels: automotive; commercial automotive; industrial; global key accounts</a:t>
            </a:r>
          </a:p>
        </p:txBody>
      </p:sp>
      <p:sp>
        <p:nvSpPr>
          <p:cNvPr id="3" name="Slide Number Placeholder 2">
            <a:extLst>
              <a:ext uri="{FF2B5EF4-FFF2-40B4-BE49-F238E27FC236}">
                <a16:creationId xmlns:a16="http://schemas.microsoft.com/office/drawing/2014/main" id="{8F84C24A-0C55-706B-6578-839085887362}"/>
              </a:ext>
            </a:extLst>
          </p:cNvPr>
          <p:cNvSpPr>
            <a:spLocks noGrp="1"/>
          </p:cNvSpPr>
          <p:nvPr>
            <p:ph type="sldNum" sz="quarter" idx="16"/>
          </p:nvPr>
        </p:nvSpPr>
        <p:spPr/>
        <p:txBody>
          <a:bodyPr/>
          <a:lstStyle/>
          <a:p>
            <a:fld id="{E31375A4-56A4-47D6-9801-1991572033F7}" type="slidenum">
              <a:rPr lang="en-GB" smtClean="0"/>
              <a:pPr/>
              <a:t>13</a:t>
            </a:fld>
            <a:endParaRPr lang="en-GB"/>
          </a:p>
        </p:txBody>
      </p:sp>
    </p:spTree>
    <p:extLst>
      <p:ext uri="{BB962C8B-B14F-4D97-AF65-F5344CB8AC3E}">
        <p14:creationId xmlns:p14="http://schemas.microsoft.com/office/powerpoint/2010/main" val="407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A03A27-03C0-6BFA-8146-294DE1927C4B}"/>
              </a:ext>
            </a:extLst>
          </p:cNvPr>
          <p:cNvSpPr>
            <a:spLocks noGrp="1"/>
          </p:cNvSpPr>
          <p:nvPr>
            <p:ph type="ftr" sz="quarter" idx="11"/>
          </p:nvPr>
        </p:nvSpPr>
        <p:spPr/>
        <p:txBody>
          <a:bodyPr/>
          <a:lstStyle/>
          <a:p>
            <a:r>
              <a:rPr lang="en-GB"/>
              <a:t>Sales Excellence and CRM Readiness</a:t>
            </a:r>
          </a:p>
        </p:txBody>
      </p:sp>
      <p:sp>
        <p:nvSpPr>
          <p:cNvPr id="7" name="Title 6">
            <a:extLst>
              <a:ext uri="{FF2B5EF4-FFF2-40B4-BE49-F238E27FC236}">
                <a16:creationId xmlns:a16="http://schemas.microsoft.com/office/drawing/2014/main" id="{6E46EAC6-AF49-A0E6-C71C-A9E6529B74E5}"/>
              </a:ext>
            </a:extLst>
          </p:cNvPr>
          <p:cNvSpPr>
            <a:spLocks noGrp="1"/>
          </p:cNvSpPr>
          <p:nvPr>
            <p:ph type="title"/>
          </p:nvPr>
        </p:nvSpPr>
        <p:spPr>
          <a:xfrm>
            <a:off x="571500" y="395288"/>
            <a:ext cx="11203940" cy="500062"/>
          </a:xfrm>
        </p:spPr>
        <p:txBody>
          <a:bodyPr/>
          <a:lstStyle/>
          <a:p>
            <a:r>
              <a:rPr lang="en-GB"/>
              <a:t>Fluid capabilities and roles for sales excellence programmes</a:t>
            </a:r>
          </a:p>
        </p:txBody>
      </p:sp>
      <p:graphicFrame>
        <p:nvGraphicFramePr>
          <p:cNvPr id="10" name="Diagram 9">
            <a:extLst>
              <a:ext uri="{FF2B5EF4-FFF2-40B4-BE49-F238E27FC236}">
                <a16:creationId xmlns:a16="http://schemas.microsoft.com/office/drawing/2014/main" id="{7E0BD599-8561-F803-5284-A8F01B55EE7A}"/>
              </a:ext>
            </a:extLst>
          </p:cNvPr>
          <p:cNvGraphicFramePr/>
          <p:nvPr>
            <p:extLst>
              <p:ext uri="{D42A27DB-BD31-4B8C-83A1-F6EECF244321}">
                <p14:modId xmlns:p14="http://schemas.microsoft.com/office/powerpoint/2010/main" val="539885945"/>
              </p:ext>
            </p:extLst>
          </p:nvPr>
        </p:nvGraphicFramePr>
        <p:xfrm>
          <a:off x="-247424" y="1320321"/>
          <a:ext cx="6829275" cy="4488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0EEEAA7C-E977-4611-B6E9-3F137ECB9736}"/>
              </a:ext>
            </a:extLst>
          </p:cNvPr>
          <p:cNvGraphicFramePr/>
          <p:nvPr>
            <p:extLst>
              <p:ext uri="{D42A27DB-BD31-4B8C-83A1-F6EECF244321}">
                <p14:modId xmlns:p14="http://schemas.microsoft.com/office/powerpoint/2010/main" val="1161067245"/>
              </p:ext>
            </p:extLst>
          </p:nvPr>
        </p:nvGraphicFramePr>
        <p:xfrm>
          <a:off x="5438030" y="1320321"/>
          <a:ext cx="6829275" cy="44888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Graphic 12" descr="Lightbulb and gear with solid fill">
            <a:extLst>
              <a:ext uri="{FF2B5EF4-FFF2-40B4-BE49-F238E27FC236}">
                <a16:creationId xmlns:a16="http://schemas.microsoft.com/office/drawing/2014/main" id="{8684FDDF-3F74-7847-6B98-4F693CFEB8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2906" y="3107524"/>
            <a:ext cx="914400" cy="914400"/>
          </a:xfrm>
          <a:prstGeom prst="rect">
            <a:avLst/>
          </a:prstGeom>
        </p:spPr>
      </p:pic>
      <p:pic>
        <p:nvPicPr>
          <p:cNvPr id="15" name="Graphic 14" descr="Clipboard Checked with solid fill">
            <a:extLst>
              <a:ext uri="{FF2B5EF4-FFF2-40B4-BE49-F238E27FC236}">
                <a16:creationId xmlns:a16="http://schemas.microsoft.com/office/drawing/2014/main" id="{BA26B672-1D2F-AC23-99C0-77B9F307A8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2906" y="4735871"/>
            <a:ext cx="914400" cy="914400"/>
          </a:xfrm>
          <a:prstGeom prst="rect">
            <a:avLst/>
          </a:prstGeom>
        </p:spPr>
      </p:pic>
      <p:pic>
        <p:nvPicPr>
          <p:cNvPr id="17" name="Graphic 16" descr="Programmer male with solid fill">
            <a:extLst>
              <a:ext uri="{FF2B5EF4-FFF2-40B4-BE49-F238E27FC236}">
                <a16:creationId xmlns:a16="http://schemas.microsoft.com/office/drawing/2014/main" id="{967AC2DD-7232-2332-110F-57365A5871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44318" y="1461708"/>
            <a:ext cx="914400" cy="914400"/>
          </a:xfrm>
          <a:prstGeom prst="rect">
            <a:avLst/>
          </a:prstGeom>
        </p:spPr>
      </p:pic>
      <p:pic>
        <p:nvPicPr>
          <p:cNvPr id="19" name="Graphic 18" descr="Treasure Map with solid fill">
            <a:extLst>
              <a:ext uri="{FF2B5EF4-FFF2-40B4-BE49-F238E27FC236}">
                <a16:creationId xmlns:a16="http://schemas.microsoft.com/office/drawing/2014/main" id="{6CB7A9EF-7640-A28C-E604-97C88EE4A5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38360" y="3107524"/>
            <a:ext cx="914400" cy="914400"/>
          </a:xfrm>
          <a:prstGeom prst="rect">
            <a:avLst/>
          </a:prstGeom>
        </p:spPr>
      </p:pic>
      <p:pic>
        <p:nvPicPr>
          <p:cNvPr id="21" name="Graphic 20" descr="Gantt Chart with solid fill">
            <a:extLst>
              <a:ext uri="{FF2B5EF4-FFF2-40B4-BE49-F238E27FC236}">
                <a16:creationId xmlns:a16="http://schemas.microsoft.com/office/drawing/2014/main" id="{F1331FE7-2A7B-C843-9097-B628FF930B1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3664" y="1473865"/>
            <a:ext cx="914400" cy="914400"/>
          </a:xfrm>
          <a:prstGeom prst="rect">
            <a:avLst/>
          </a:prstGeom>
        </p:spPr>
      </p:pic>
      <p:pic>
        <p:nvPicPr>
          <p:cNvPr id="23" name="Graphic 22" descr="Meeting with solid fill">
            <a:extLst>
              <a:ext uri="{FF2B5EF4-FFF2-40B4-BE49-F238E27FC236}">
                <a16:creationId xmlns:a16="http://schemas.microsoft.com/office/drawing/2014/main" id="{EFDD6158-73D6-2E48-FEF8-5BDD16CE57B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38360" y="4677803"/>
            <a:ext cx="914400" cy="914400"/>
          </a:xfrm>
          <a:prstGeom prst="rect">
            <a:avLst/>
          </a:prstGeom>
        </p:spPr>
      </p:pic>
      <p:sp>
        <p:nvSpPr>
          <p:cNvPr id="2" name="Slide Number Placeholder 1">
            <a:extLst>
              <a:ext uri="{FF2B5EF4-FFF2-40B4-BE49-F238E27FC236}">
                <a16:creationId xmlns:a16="http://schemas.microsoft.com/office/drawing/2014/main" id="{F0E94CC7-1182-23B5-D80F-9CC1FF9AE2B3}"/>
              </a:ext>
            </a:extLst>
          </p:cNvPr>
          <p:cNvSpPr>
            <a:spLocks noGrp="1"/>
          </p:cNvSpPr>
          <p:nvPr>
            <p:ph type="sldNum" sz="quarter" idx="12"/>
          </p:nvPr>
        </p:nvSpPr>
        <p:spPr/>
        <p:txBody>
          <a:bodyPr/>
          <a:lstStyle/>
          <a:p>
            <a:fld id="{E31375A4-56A4-47D6-9801-1991572033F7}" type="slidenum">
              <a:rPr lang="en-GB" smtClean="0"/>
              <a:pPr/>
              <a:t>14</a:t>
            </a:fld>
            <a:endParaRPr lang="en-GB"/>
          </a:p>
        </p:txBody>
      </p:sp>
    </p:spTree>
    <p:extLst>
      <p:ext uri="{BB962C8B-B14F-4D97-AF65-F5344CB8AC3E}">
        <p14:creationId xmlns:p14="http://schemas.microsoft.com/office/powerpoint/2010/main" val="280823844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BE14AA-EAA7-1454-3E2F-577161835888}"/>
              </a:ext>
            </a:extLst>
          </p:cNvPr>
          <p:cNvSpPr>
            <a:spLocks noGrp="1"/>
          </p:cNvSpPr>
          <p:nvPr>
            <p:ph type="ftr" sz="quarter" idx="11"/>
          </p:nvPr>
        </p:nvSpPr>
        <p:spPr/>
        <p:txBody>
          <a:bodyPr/>
          <a:lstStyle/>
          <a:p>
            <a:r>
              <a:rPr lang="en-GB"/>
              <a:t>Sales Excellence and CRM Readiness</a:t>
            </a:r>
          </a:p>
        </p:txBody>
      </p:sp>
      <p:sp>
        <p:nvSpPr>
          <p:cNvPr id="3" name="Title 2">
            <a:extLst>
              <a:ext uri="{FF2B5EF4-FFF2-40B4-BE49-F238E27FC236}">
                <a16:creationId xmlns:a16="http://schemas.microsoft.com/office/drawing/2014/main" id="{4A2791E2-5D48-163E-2EDD-7EBBDEDF20FA}"/>
              </a:ext>
            </a:extLst>
          </p:cNvPr>
          <p:cNvSpPr>
            <a:spLocks noGrp="1"/>
          </p:cNvSpPr>
          <p:nvPr>
            <p:ph type="title"/>
          </p:nvPr>
        </p:nvSpPr>
        <p:spPr/>
        <p:txBody>
          <a:bodyPr/>
          <a:lstStyle/>
          <a:p>
            <a:r>
              <a:rPr lang="en-GB"/>
              <a:t>Sales excellence support projects Fluid can help with</a:t>
            </a:r>
          </a:p>
        </p:txBody>
      </p:sp>
      <p:sp>
        <p:nvSpPr>
          <p:cNvPr id="4" name="Oval 3">
            <a:extLst>
              <a:ext uri="{FF2B5EF4-FFF2-40B4-BE49-F238E27FC236}">
                <a16:creationId xmlns:a16="http://schemas.microsoft.com/office/drawing/2014/main" id="{FA6D24FC-05C9-CE4C-5480-5D6EA39BC4EF}"/>
              </a:ext>
            </a:extLst>
          </p:cNvPr>
          <p:cNvSpPr/>
          <p:nvPr/>
        </p:nvSpPr>
        <p:spPr>
          <a:xfrm>
            <a:off x="1273659" y="1414463"/>
            <a:ext cx="1276856" cy="1276856"/>
          </a:xfrm>
          <a:prstGeom prst="ellipse">
            <a:avLst/>
          </a:prstGeom>
          <a:solidFill>
            <a:schemeClr val="accent1"/>
          </a:solidFill>
          <a:ln w="28575">
            <a:solidFill>
              <a:schemeClr val="tx2">
                <a:lumMod val="10000"/>
                <a:lumOff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 name="Rectangle: Top Corners Rounded 4">
            <a:extLst>
              <a:ext uri="{FF2B5EF4-FFF2-40B4-BE49-F238E27FC236}">
                <a16:creationId xmlns:a16="http://schemas.microsoft.com/office/drawing/2014/main" id="{F7CD2D97-3E45-3B0E-1497-BED7608D9E89}"/>
              </a:ext>
            </a:extLst>
          </p:cNvPr>
          <p:cNvSpPr/>
          <p:nvPr/>
        </p:nvSpPr>
        <p:spPr>
          <a:xfrm>
            <a:off x="601663" y="2870201"/>
            <a:ext cx="2653128" cy="430048"/>
          </a:xfrm>
          <a:prstGeom prst="round2SameRect">
            <a:avLst>
              <a:gd name="adj1" fmla="val 17256"/>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200" b="1">
                <a:solidFill>
                  <a:schemeClr val="tx2"/>
                </a:solidFill>
              </a:rPr>
              <a:t>Training and Development</a:t>
            </a:r>
          </a:p>
        </p:txBody>
      </p:sp>
      <p:sp>
        <p:nvSpPr>
          <p:cNvPr id="6" name="Rectangle: Top Corners Rounded 5">
            <a:extLst>
              <a:ext uri="{FF2B5EF4-FFF2-40B4-BE49-F238E27FC236}">
                <a16:creationId xmlns:a16="http://schemas.microsoft.com/office/drawing/2014/main" id="{91802533-E9DA-6B43-76D6-DBFEE4F645E8}"/>
              </a:ext>
            </a:extLst>
          </p:cNvPr>
          <p:cNvSpPr/>
          <p:nvPr/>
        </p:nvSpPr>
        <p:spPr>
          <a:xfrm>
            <a:off x="3376959" y="2870201"/>
            <a:ext cx="2653128" cy="430048"/>
          </a:xfrm>
          <a:prstGeom prst="round2SameRect">
            <a:avLst>
              <a:gd name="adj1" fmla="val 17256"/>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200" b="1">
                <a:solidFill>
                  <a:schemeClr val="tx2"/>
                </a:solidFill>
              </a:rPr>
              <a:t>Coaching and Deal Reviews</a:t>
            </a:r>
          </a:p>
        </p:txBody>
      </p:sp>
      <p:sp>
        <p:nvSpPr>
          <p:cNvPr id="7" name="Rectangle: Top Corners Rounded 6">
            <a:extLst>
              <a:ext uri="{FF2B5EF4-FFF2-40B4-BE49-F238E27FC236}">
                <a16:creationId xmlns:a16="http://schemas.microsoft.com/office/drawing/2014/main" id="{13896267-453C-AA2E-3705-A581C0A20BD0}"/>
              </a:ext>
            </a:extLst>
          </p:cNvPr>
          <p:cNvSpPr/>
          <p:nvPr/>
        </p:nvSpPr>
        <p:spPr>
          <a:xfrm>
            <a:off x="6152255" y="2870201"/>
            <a:ext cx="2653128" cy="430048"/>
          </a:xfrm>
          <a:prstGeom prst="round2SameRect">
            <a:avLst>
              <a:gd name="adj1" fmla="val 17256"/>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200" b="1">
                <a:solidFill>
                  <a:schemeClr val="tx2"/>
                </a:solidFill>
              </a:rPr>
              <a:t>Pipeline and Forecasting </a:t>
            </a:r>
          </a:p>
          <a:p>
            <a:pPr algn="ctr"/>
            <a:r>
              <a:rPr lang="en-IN" sz="1200" b="1">
                <a:solidFill>
                  <a:schemeClr val="tx2"/>
                </a:solidFill>
              </a:rPr>
              <a:t>Improvements</a:t>
            </a:r>
          </a:p>
        </p:txBody>
      </p:sp>
      <p:sp>
        <p:nvSpPr>
          <p:cNvPr id="8" name="Rectangle: Top Corners Rounded 7">
            <a:extLst>
              <a:ext uri="{FF2B5EF4-FFF2-40B4-BE49-F238E27FC236}">
                <a16:creationId xmlns:a16="http://schemas.microsoft.com/office/drawing/2014/main" id="{F86F4EFE-9E5B-700E-4B7B-B50CFFE7EA7C}"/>
              </a:ext>
            </a:extLst>
          </p:cNvPr>
          <p:cNvSpPr/>
          <p:nvPr/>
        </p:nvSpPr>
        <p:spPr>
          <a:xfrm>
            <a:off x="8927552" y="2870201"/>
            <a:ext cx="2653128" cy="430048"/>
          </a:xfrm>
          <a:prstGeom prst="round2SameRect">
            <a:avLst>
              <a:gd name="adj1" fmla="val 17256"/>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200" b="1">
                <a:solidFill>
                  <a:schemeClr val="tx2"/>
                </a:solidFill>
              </a:rPr>
              <a:t>Process Optimization</a:t>
            </a:r>
          </a:p>
        </p:txBody>
      </p:sp>
      <p:sp>
        <p:nvSpPr>
          <p:cNvPr id="9" name="Rectangle 8">
            <a:extLst>
              <a:ext uri="{FF2B5EF4-FFF2-40B4-BE49-F238E27FC236}">
                <a16:creationId xmlns:a16="http://schemas.microsoft.com/office/drawing/2014/main" id="{A27167F1-7F1D-1F6D-7AB5-E21B0177620C}"/>
              </a:ext>
            </a:extLst>
          </p:cNvPr>
          <p:cNvSpPr/>
          <p:nvPr/>
        </p:nvSpPr>
        <p:spPr>
          <a:xfrm>
            <a:off x="601663" y="3342474"/>
            <a:ext cx="2653128" cy="2769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marL="171450" indent="-171450">
              <a:spcAft>
                <a:spcPts val="800"/>
              </a:spcAft>
              <a:buClr>
                <a:schemeClr val="accent2"/>
              </a:buClr>
              <a:buFont typeface="Arial" panose="020B0604020202020204" pitchFamily="34" charset="0"/>
              <a:buChar char="•"/>
            </a:pPr>
            <a:r>
              <a:rPr lang="en-US" sz="1200" b="1">
                <a:solidFill>
                  <a:schemeClr val="accent2"/>
                </a:solidFill>
              </a:rPr>
              <a:t>Sales Methodology Training:</a:t>
            </a:r>
            <a:r>
              <a:rPr lang="en-US" sz="1200">
                <a:solidFill>
                  <a:schemeClr val="bg1"/>
                </a:solidFill>
              </a:rPr>
              <a:t> </a:t>
            </a:r>
            <a:r>
              <a:rPr lang="en-US" sz="1200">
                <a:solidFill>
                  <a:schemeClr val="tx1"/>
                </a:solidFill>
              </a:rPr>
              <a:t>Equip the team with frameworks for effective prospecting, selling, and closing.</a:t>
            </a:r>
          </a:p>
          <a:p>
            <a:pPr marL="171450" indent="-171450">
              <a:spcAft>
                <a:spcPts val="800"/>
              </a:spcAft>
              <a:buClr>
                <a:schemeClr val="accent2"/>
              </a:buClr>
              <a:buFont typeface="Arial" panose="020B0604020202020204" pitchFamily="34" charset="0"/>
              <a:buChar char="•"/>
            </a:pPr>
            <a:r>
              <a:rPr lang="en-US" sz="1200" b="1">
                <a:solidFill>
                  <a:schemeClr val="accent2"/>
                </a:solidFill>
              </a:rPr>
              <a:t>Sales Skills Training:</a:t>
            </a:r>
            <a:r>
              <a:rPr lang="en-US" sz="1200">
                <a:solidFill>
                  <a:schemeClr val="bg1"/>
                </a:solidFill>
              </a:rPr>
              <a:t> </a:t>
            </a:r>
            <a:r>
              <a:rPr lang="en-US" sz="1200">
                <a:solidFill>
                  <a:schemeClr val="tx1"/>
                </a:solidFill>
              </a:rPr>
              <a:t>Provide comprehensive guidance on managing the sales journey from lead generation to deal closure.</a:t>
            </a:r>
          </a:p>
        </p:txBody>
      </p:sp>
      <p:sp>
        <p:nvSpPr>
          <p:cNvPr id="10" name="Rectangle 9">
            <a:extLst>
              <a:ext uri="{FF2B5EF4-FFF2-40B4-BE49-F238E27FC236}">
                <a16:creationId xmlns:a16="http://schemas.microsoft.com/office/drawing/2014/main" id="{D5940CE5-E346-7EF2-18AC-579CF36D8E5D}"/>
              </a:ext>
            </a:extLst>
          </p:cNvPr>
          <p:cNvSpPr/>
          <p:nvPr/>
        </p:nvSpPr>
        <p:spPr>
          <a:xfrm>
            <a:off x="3376959" y="3342474"/>
            <a:ext cx="2653128" cy="2769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marL="171450" indent="-171450">
              <a:spcAft>
                <a:spcPts val="800"/>
              </a:spcAft>
              <a:buClr>
                <a:schemeClr val="accent2"/>
              </a:buClr>
              <a:buFont typeface="Arial" panose="020B0604020202020204" pitchFamily="34" charset="0"/>
              <a:buChar char="•"/>
            </a:pPr>
            <a:r>
              <a:rPr lang="en-US" sz="1200" b="1">
                <a:solidFill>
                  <a:schemeClr val="accent2"/>
                </a:solidFill>
              </a:rPr>
              <a:t>Leadership Coaching:</a:t>
            </a:r>
            <a:r>
              <a:rPr lang="en-US" sz="1200">
                <a:solidFill>
                  <a:schemeClr val="bg1"/>
                </a:solidFill>
              </a:rPr>
              <a:t> </a:t>
            </a:r>
            <a:r>
              <a:rPr lang="en-US" sz="1200">
                <a:solidFill>
                  <a:schemeClr val="tx1"/>
                </a:solidFill>
              </a:rPr>
              <a:t>Personalized coaching for sales leaders to enhance strategic thinking, decision-making, and team management.</a:t>
            </a:r>
          </a:p>
          <a:p>
            <a:pPr marL="171450" indent="-171450">
              <a:spcAft>
                <a:spcPts val="800"/>
              </a:spcAft>
              <a:buClr>
                <a:schemeClr val="accent2"/>
              </a:buClr>
              <a:buFont typeface="Arial" panose="020B0604020202020204" pitchFamily="34" charset="0"/>
              <a:buChar char="•"/>
            </a:pPr>
            <a:r>
              <a:rPr lang="en-US" sz="1200" b="1">
                <a:solidFill>
                  <a:schemeClr val="accent2"/>
                </a:solidFill>
              </a:rPr>
              <a:t>Team Coaching:</a:t>
            </a:r>
            <a:r>
              <a:rPr lang="en-US" sz="1200">
                <a:solidFill>
                  <a:schemeClr val="bg1"/>
                </a:solidFill>
              </a:rPr>
              <a:t> </a:t>
            </a:r>
            <a:r>
              <a:rPr lang="en-US" sz="1200">
                <a:solidFill>
                  <a:schemeClr val="tx1"/>
                </a:solidFill>
              </a:rPr>
              <a:t>Tailored sessions to develop skills, address challenges, and enhance team performance.</a:t>
            </a:r>
          </a:p>
          <a:p>
            <a:pPr marL="171450" indent="-171450">
              <a:spcAft>
                <a:spcPts val="800"/>
              </a:spcAft>
              <a:buClr>
                <a:schemeClr val="accent2"/>
              </a:buClr>
              <a:buFont typeface="Arial" panose="020B0604020202020204" pitchFamily="34" charset="0"/>
              <a:buChar char="•"/>
            </a:pPr>
            <a:r>
              <a:rPr lang="en-US" sz="1200" b="1">
                <a:solidFill>
                  <a:schemeClr val="accent2"/>
                </a:solidFill>
              </a:rPr>
              <a:t>Deal Reviews:</a:t>
            </a:r>
            <a:r>
              <a:rPr lang="en-US" sz="1200">
                <a:solidFill>
                  <a:schemeClr val="bg1"/>
                </a:solidFill>
              </a:rPr>
              <a:t> </a:t>
            </a:r>
            <a:r>
              <a:rPr lang="en-US" sz="1200">
                <a:solidFill>
                  <a:schemeClr val="tx1"/>
                </a:solidFill>
              </a:rPr>
              <a:t>Regular evaluations of ongoing deals to identify opportunities, challenges, and strategies for success.</a:t>
            </a:r>
          </a:p>
        </p:txBody>
      </p:sp>
      <p:sp>
        <p:nvSpPr>
          <p:cNvPr id="11" name="Rectangle 10">
            <a:extLst>
              <a:ext uri="{FF2B5EF4-FFF2-40B4-BE49-F238E27FC236}">
                <a16:creationId xmlns:a16="http://schemas.microsoft.com/office/drawing/2014/main" id="{252C6A9F-4E74-6BA1-E2DA-D47E79CF3739}"/>
              </a:ext>
            </a:extLst>
          </p:cNvPr>
          <p:cNvSpPr/>
          <p:nvPr/>
        </p:nvSpPr>
        <p:spPr>
          <a:xfrm>
            <a:off x="6152255" y="3342474"/>
            <a:ext cx="2653128" cy="2769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marL="171450" indent="-171450">
              <a:spcAft>
                <a:spcPts val="800"/>
              </a:spcAft>
              <a:buClr>
                <a:schemeClr val="accent2"/>
              </a:buClr>
              <a:buFont typeface="Arial" panose="020B0604020202020204" pitchFamily="34" charset="0"/>
              <a:buChar char="•"/>
            </a:pPr>
            <a:r>
              <a:rPr lang="en-US" sz="1200" b="1">
                <a:solidFill>
                  <a:schemeClr val="accent2"/>
                </a:solidFill>
              </a:rPr>
              <a:t>Pipeline Cadence:</a:t>
            </a:r>
            <a:r>
              <a:rPr lang="en-US" sz="1200">
                <a:solidFill>
                  <a:schemeClr val="bg1"/>
                </a:solidFill>
              </a:rPr>
              <a:t> </a:t>
            </a:r>
            <a:r>
              <a:rPr lang="en-US" sz="1200">
                <a:solidFill>
                  <a:schemeClr val="tx1"/>
                </a:solidFill>
              </a:rPr>
              <a:t>Establish consistent and effective pipeline review meetings to ensure deal progress.</a:t>
            </a:r>
          </a:p>
          <a:p>
            <a:pPr marL="171450" indent="-171450">
              <a:spcAft>
                <a:spcPts val="800"/>
              </a:spcAft>
              <a:buClr>
                <a:schemeClr val="accent2"/>
              </a:buClr>
              <a:buFont typeface="Arial" panose="020B0604020202020204" pitchFamily="34" charset="0"/>
              <a:buChar char="•"/>
            </a:pPr>
            <a:r>
              <a:rPr lang="en-US" sz="1200" b="1">
                <a:solidFill>
                  <a:schemeClr val="accent2"/>
                </a:solidFill>
              </a:rPr>
              <a:t>Forecasting Accuracy:</a:t>
            </a:r>
            <a:r>
              <a:rPr lang="en-US" sz="1200">
                <a:solidFill>
                  <a:schemeClr val="bg1"/>
                </a:solidFill>
              </a:rPr>
              <a:t> </a:t>
            </a:r>
            <a:r>
              <a:rPr lang="en-US" sz="1200">
                <a:solidFill>
                  <a:schemeClr val="tx1"/>
                </a:solidFill>
              </a:rPr>
              <a:t>Implement frameworks and processes to improve the reliability of revenue forecasting.</a:t>
            </a:r>
          </a:p>
        </p:txBody>
      </p:sp>
      <p:sp>
        <p:nvSpPr>
          <p:cNvPr id="12" name="Rectangle 11">
            <a:extLst>
              <a:ext uri="{FF2B5EF4-FFF2-40B4-BE49-F238E27FC236}">
                <a16:creationId xmlns:a16="http://schemas.microsoft.com/office/drawing/2014/main" id="{79708864-26F6-39F3-0E3F-5FD033D013AD}"/>
              </a:ext>
            </a:extLst>
          </p:cNvPr>
          <p:cNvSpPr/>
          <p:nvPr/>
        </p:nvSpPr>
        <p:spPr>
          <a:xfrm>
            <a:off x="8927552" y="3342474"/>
            <a:ext cx="2653128" cy="2769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90000" bIns="90000" rtlCol="0" anchor="t"/>
          <a:lstStyle/>
          <a:p>
            <a:pPr marL="171450" indent="-171450">
              <a:spcAft>
                <a:spcPts val="800"/>
              </a:spcAft>
              <a:buClr>
                <a:schemeClr val="accent2"/>
              </a:buClr>
              <a:buFont typeface="Arial" panose="020B0604020202020204" pitchFamily="34" charset="0"/>
              <a:buChar char="•"/>
            </a:pPr>
            <a:r>
              <a:rPr lang="en-US" sz="1200" b="1">
                <a:solidFill>
                  <a:schemeClr val="accent2"/>
                </a:solidFill>
              </a:rPr>
              <a:t>Optimizing Sales Processes:</a:t>
            </a:r>
            <a:r>
              <a:rPr lang="en-US" sz="1200">
                <a:solidFill>
                  <a:schemeClr val="bg1"/>
                </a:solidFill>
              </a:rPr>
              <a:t> </a:t>
            </a:r>
            <a:r>
              <a:rPr lang="en-US" sz="1200">
                <a:solidFill>
                  <a:schemeClr val="tx1"/>
                </a:solidFill>
              </a:rPr>
              <a:t>Streamline workflows to eliminate inefficiencies and improve alignment with business goals.</a:t>
            </a:r>
          </a:p>
        </p:txBody>
      </p:sp>
      <p:sp>
        <p:nvSpPr>
          <p:cNvPr id="13" name="Oval 12">
            <a:extLst>
              <a:ext uri="{FF2B5EF4-FFF2-40B4-BE49-F238E27FC236}">
                <a16:creationId xmlns:a16="http://schemas.microsoft.com/office/drawing/2014/main" id="{2B15D0AD-F427-B799-8EA7-7305140D0378}"/>
              </a:ext>
            </a:extLst>
          </p:cNvPr>
          <p:cNvSpPr/>
          <p:nvPr/>
        </p:nvSpPr>
        <p:spPr>
          <a:xfrm>
            <a:off x="4065095" y="1414464"/>
            <a:ext cx="1276856" cy="1276856"/>
          </a:xfrm>
          <a:prstGeom prst="ellipse">
            <a:avLst/>
          </a:prstGeom>
          <a:solidFill>
            <a:schemeClr val="accent1"/>
          </a:solidFill>
          <a:ln w="28575">
            <a:solidFill>
              <a:schemeClr val="tx2">
                <a:lumMod val="10000"/>
                <a:lumOff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D3F5970-4D4A-B5C4-9D65-B571BB79F98D}"/>
              </a:ext>
            </a:extLst>
          </p:cNvPr>
          <p:cNvSpPr/>
          <p:nvPr/>
        </p:nvSpPr>
        <p:spPr>
          <a:xfrm>
            <a:off x="6840391" y="1414464"/>
            <a:ext cx="1276856" cy="1276856"/>
          </a:xfrm>
          <a:prstGeom prst="ellipse">
            <a:avLst/>
          </a:prstGeom>
          <a:solidFill>
            <a:schemeClr val="accent1"/>
          </a:solidFill>
          <a:ln w="28575">
            <a:solidFill>
              <a:schemeClr val="tx2">
                <a:lumMod val="10000"/>
                <a:lumOff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1F2C41C-A64E-51F0-6960-0122E9DBC21D}"/>
              </a:ext>
            </a:extLst>
          </p:cNvPr>
          <p:cNvSpPr/>
          <p:nvPr/>
        </p:nvSpPr>
        <p:spPr>
          <a:xfrm>
            <a:off x="9615688" y="1414464"/>
            <a:ext cx="1276856" cy="1276856"/>
          </a:xfrm>
          <a:prstGeom prst="ellipse">
            <a:avLst/>
          </a:prstGeom>
          <a:solidFill>
            <a:schemeClr val="accent1"/>
          </a:solidFill>
          <a:ln w="28575">
            <a:solidFill>
              <a:schemeClr val="tx2">
                <a:lumMod val="10000"/>
                <a:lumOff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86" name="Graphic 185" descr="Teacher with solid fill">
            <a:extLst>
              <a:ext uri="{FF2B5EF4-FFF2-40B4-BE49-F238E27FC236}">
                <a16:creationId xmlns:a16="http://schemas.microsoft.com/office/drawing/2014/main" id="{356C12F2-5A7B-EC06-A0DA-239DC43969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4339" y="1605965"/>
            <a:ext cx="914400" cy="914400"/>
          </a:xfrm>
          <a:prstGeom prst="rect">
            <a:avLst/>
          </a:prstGeom>
        </p:spPr>
      </p:pic>
      <p:pic>
        <p:nvPicPr>
          <p:cNvPr id="188" name="Graphic 187" descr="Rating Star with solid fill">
            <a:extLst>
              <a:ext uri="{FF2B5EF4-FFF2-40B4-BE49-F238E27FC236}">
                <a16:creationId xmlns:a16="http://schemas.microsoft.com/office/drawing/2014/main" id="{97A413C5-C8FE-247B-F9B4-9DCDCF7A2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6836" y="1595691"/>
            <a:ext cx="914400" cy="914400"/>
          </a:xfrm>
          <a:prstGeom prst="rect">
            <a:avLst/>
          </a:prstGeom>
        </p:spPr>
      </p:pic>
      <p:pic>
        <p:nvPicPr>
          <p:cNvPr id="190" name="Graphic 189" descr="Filter with solid fill">
            <a:extLst>
              <a:ext uri="{FF2B5EF4-FFF2-40B4-BE49-F238E27FC236}">
                <a16:creationId xmlns:a16="http://schemas.microsoft.com/office/drawing/2014/main" id="{67D89D0D-AE26-78B2-40F4-8324204AC9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1619" y="1656949"/>
            <a:ext cx="914400" cy="914400"/>
          </a:xfrm>
          <a:prstGeom prst="rect">
            <a:avLst/>
          </a:prstGeom>
        </p:spPr>
      </p:pic>
      <p:pic>
        <p:nvPicPr>
          <p:cNvPr id="192" name="Graphic 191" descr="Workflow with solid fill">
            <a:extLst>
              <a:ext uri="{FF2B5EF4-FFF2-40B4-BE49-F238E27FC236}">
                <a16:creationId xmlns:a16="http://schemas.microsoft.com/office/drawing/2014/main" id="{E5F40A14-CCB3-D573-4BF0-41DF1F9F34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96916" y="1595691"/>
            <a:ext cx="914400" cy="914400"/>
          </a:xfrm>
          <a:prstGeom prst="rect">
            <a:avLst/>
          </a:prstGeom>
        </p:spPr>
      </p:pic>
      <p:sp>
        <p:nvSpPr>
          <p:cNvPr id="193" name="Slide Number Placeholder 192">
            <a:extLst>
              <a:ext uri="{FF2B5EF4-FFF2-40B4-BE49-F238E27FC236}">
                <a16:creationId xmlns:a16="http://schemas.microsoft.com/office/drawing/2014/main" id="{9E2D4016-1C31-2F87-9176-DE9C3C406AE0}"/>
              </a:ext>
            </a:extLst>
          </p:cNvPr>
          <p:cNvSpPr>
            <a:spLocks noGrp="1"/>
          </p:cNvSpPr>
          <p:nvPr>
            <p:ph type="sldNum" sz="quarter" idx="12"/>
          </p:nvPr>
        </p:nvSpPr>
        <p:spPr/>
        <p:txBody>
          <a:bodyPr/>
          <a:lstStyle/>
          <a:p>
            <a:fld id="{E31375A4-56A4-47D6-9801-1991572033F7}" type="slidenum">
              <a:rPr lang="en-GB" smtClean="0"/>
              <a:pPr/>
              <a:t>15</a:t>
            </a:fld>
            <a:endParaRPr lang="en-GB"/>
          </a:p>
        </p:txBody>
      </p:sp>
    </p:spTree>
    <p:extLst>
      <p:ext uri="{BB962C8B-B14F-4D97-AF65-F5344CB8AC3E}">
        <p14:creationId xmlns:p14="http://schemas.microsoft.com/office/powerpoint/2010/main" val="34543636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1D809B-D9D6-3643-809B-E1D6F912A083}"/>
              </a:ext>
            </a:extLst>
          </p:cNvPr>
          <p:cNvSpPr>
            <a:spLocks noGrp="1"/>
          </p:cNvSpPr>
          <p:nvPr>
            <p:ph type="ftr" sz="quarter" idx="11"/>
          </p:nvPr>
        </p:nvSpPr>
        <p:spPr/>
        <p:txBody>
          <a:bodyPr/>
          <a:lstStyle/>
          <a:p>
            <a:r>
              <a:rPr lang="en-GB"/>
              <a:t>Sales Excellence and CRM Readiness</a:t>
            </a:r>
          </a:p>
        </p:txBody>
      </p:sp>
      <p:sp>
        <p:nvSpPr>
          <p:cNvPr id="3" name="Title 2">
            <a:extLst>
              <a:ext uri="{FF2B5EF4-FFF2-40B4-BE49-F238E27FC236}">
                <a16:creationId xmlns:a16="http://schemas.microsoft.com/office/drawing/2014/main" id="{47EA3139-C870-0652-9779-F24BC12AC020}"/>
              </a:ext>
            </a:extLst>
          </p:cNvPr>
          <p:cNvSpPr>
            <a:spLocks noGrp="1"/>
          </p:cNvSpPr>
          <p:nvPr>
            <p:ph type="title"/>
          </p:nvPr>
        </p:nvSpPr>
        <p:spPr/>
        <p:txBody>
          <a:bodyPr/>
          <a:lstStyle/>
          <a:p>
            <a:r>
              <a:rPr lang="en-GB"/>
              <a:t>Sample sales excellence projects – people and process</a:t>
            </a:r>
          </a:p>
        </p:txBody>
      </p:sp>
      <p:sp>
        <p:nvSpPr>
          <p:cNvPr id="4" name="Rectangle: Diagonal Corners Rounded 3">
            <a:extLst>
              <a:ext uri="{FF2B5EF4-FFF2-40B4-BE49-F238E27FC236}">
                <a16:creationId xmlns:a16="http://schemas.microsoft.com/office/drawing/2014/main" id="{04789835-FD92-5179-6F1C-3ED213AB3ED1}"/>
              </a:ext>
            </a:extLst>
          </p:cNvPr>
          <p:cNvSpPr/>
          <p:nvPr/>
        </p:nvSpPr>
        <p:spPr>
          <a:xfrm>
            <a:off x="632868" y="1142122"/>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AC08F271-F13E-264D-4224-AF984B3B063B}"/>
              </a:ext>
            </a:extLst>
          </p:cNvPr>
          <p:cNvSpPr/>
          <p:nvPr/>
        </p:nvSpPr>
        <p:spPr>
          <a:xfrm>
            <a:off x="1037477" y="1246341"/>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accent1"/>
                </a:solidFill>
              </a:rPr>
              <a:t>Commercial Function Assessment</a:t>
            </a:r>
          </a:p>
        </p:txBody>
      </p:sp>
      <p:sp>
        <p:nvSpPr>
          <p:cNvPr id="6" name="Rectangle 5">
            <a:extLst>
              <a:ext uri="{FF2B5EF4-FFF2-40B4-BE49-F238E27FC236}">
                <a16:creationId xmlns:a16="http://schemas.microsoft.com/office/drawing/2014/main" id="{D269302B-0F89-64D9-531D-D51BDFFB2621}"/>
              </a:ext>
            </a:extLst>
          </p:cNvPr>
          <p:cNvSpPr/>
          <p:nvPr/>
        </p:nvSpPr>
        <p:spPr>
          <a:xfrm>
            <a:off x="690113"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Conducted numerous pre-deal due diligence for private equity firms, assessing the commercial function across strategy, people, process, and tools, including sales, marketing, and customer success. (Private Equity Firms, multiple sectors- Industrials, Tech, Professional Services)</a:t>
            </a:r>
          </a:p>
        </p:txBody>
      </p:sp>
      <p:sp>
        <p:nvSpPr>
          <p:cNvPr id="7" name="Rectangle: Diagonal Corners Rounded 6">
            <a:extLst>
              <a:ext uri="{FF2B5EF4-FFF2-40B4-BE49-F238E27FC236}">
                <a16:creationId xmlns:a16="http://schemas.microsoft.com/office/drawing/2014/main" id="{48195AC2-7CC9-AA84-0926-18C5D571C535}"/>
              </a:ext>
            </a:extLst>
          </p:cNvPr>
          <p:cNvSpPr/>
          <p:nvPr/>
        </p:nvSpPr>
        <p:spPr>
          <a:xfrm>
            <a:off x="8891962" y="1142122"/>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C0ECBC64-391F-06FA-91B9-63CC1BBE3FDE}"/>
              </a:ext>
            </a:extLst>
          </p:cNvPr>
          <p:cNvSpPr/>
          <p:nvPr/>
        </p:nvSpPr>
        <p:spPr>
          <a:xfrm>
            <a:off x="9357939" y="1246342"/>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1"/>
                </a:solidFill>
              </a:rPr>
              <a:t>Diagnosing Sales Processes</a:t>
            </a:r>
          </a:p>
        </p:txBody>
      </p:sp>
      <p:sp>
        <p:nvSpPr>
          <p:cNvPr id="9" name="Rectangle 8">
            <a:extLst>
              <a:ext uri="{FF2B5EF4-FFF2-40B4-BE49-F238E27FC236}">
                <a16:creationId xmlns:a16="http://schemas.microsoft.com/office/drawing/2014/main" id="{4E3E8B51-54A6-09B7-CEFC-CAE9A24429E7}"/>
              </a:ext>
            </a:extLst>
          </p:cNvPr>
          <p:cNvSpPr/>
          <p:nvPr/>
        </p:nvSpPr>
        <p:spPr>
          <a:xfrm>
            <a:off x="9010575"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Delivered a comprehensive diagnostic of the sales process, identifying key gaps and developing a prioritization roadmap for growth acceleration. (Technology Hardware and Software Company)</a:t>
            </a:r>
          </a:p>
        </p:txBody>
      </p:sp>
      <p:sp>
        <p:nvSpPr>
          <p:cNvPr id="10" name="Rectangle: Diagonal Corners Rounded 9">
            <a:extLst>
              <a:ext uri="{FF2B5EF4-FFF2-40B4-BE49-F238E27FC236}">
                <a16:creationId xmlns:a16="http://schemas.microsoft.com/office/drawing/2014/main" id="{EB2026E1-20EA-57F3-2531-E33B9C23F216}"/>
              </a:ext>
            </a:extLst>
          </p:cNvPr>
          <p:cNvSpPr/>
          <p:nvPr/>
        </p:nvSpPr>
        <p:spPr>
          <a:xfrm>
            <a:off x="6118475" y="1142122"/>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B7A3F68-AD9F-0BF0-0E66-A9EC2B7EB06C}"/>
              </a:ext>
            </a:extLst>
          </p:cNvPr>
          <p:cNvSpPr/>
          <p:nvPr/>
        </p:nvSpPr>
        <p:spPr>
          <a:xfrm>
            <a:off x="6584452" y="1246342"/>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1"/>
                </a:solidFill>
              </a:rPr>
              <a:t>Optimizing Lead Generation</a:t>
            </a:r>
          </a:p>
        </p:txBody>
      </p:sp>
      <p:sp>
        <p:nvSpPr>
          <p:cNvPr id="12" name="Rectangle 11">
            <a:extLst>
              <a:ext uri="{FF2B5EF4-FFF2-40B4-BE49-F238E27FC236}">
                <a16:creationId xmlns:a16="http://schemas.microsoft.com/office/drawing/2014/main" id="{7DC00B3E-41A6-6194-E2E5-4C73C7ADB1ED}"/>
              </a:ext>
            </a:extLst>
          </p:cNvPr>
          <p:cNvSpPr/>
          <p:nvPr/>
        </p:nvSpPr>
        <p:spPr>
          <a:xfrm>
            <a:off x="6237088"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Improved SDR and lead generation processes by creating a playbook, streamlining workflows, and upskilling the team. (Industrial Wearable Tech)</a:t>
            </a:r>
          </a:p>
        </p:txBody>
      </p:sp>
      <p:sp>
        <p:nvSpPr>
          <p:cNvPr id="13" name="Rectangle: Diagonal Corners Rounded 12">
            <a:extLst>
              <a:ext uri="{FF2B5EF4-FFF2-40B4-BE49-F238E27FC236}">
                <a16:creationId xmlns:a16="http://schemas.microsoft.com/office/drawing/2014/main" id="{648627A3-B8F4-AF86-7020-74CB854B413A}"/>
              </a:ext>
            </a:extLst>
          </p:cNvPr>
          <p:cNvSpPr/>
          <p:nvPr/>
        </p:nvSpPr>
        <p:spPr>
          <a:xfrm>
            <a:off x="3344987" y="1142122"/>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3948B97D-80FF-29B4-2A58-E9CC59EF4BF9}"/>
              </a:ext>
            </a:extLst>
          </p:cNvPr>
          <p:cNvSpPr/>
          <p:nvPr/>
        </p:nvSpPr>
        <p:spPr>
          <a:xfrm>
            <a:off x="3810964" y="1246342"/>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1"/>
                </a:solidFill>
              </a:rPr>
              <a:t>Shifting Sales Culture</a:t>
            </a:r>
          </a:p>
        </p:txBody>
      </p:sp>
      <p:sp>
        <p:nvSpPr>
          <p:cNvPr id="15" name="Rectangle 14">
            <a:extLst>
              <a:ext uri="{FF2B5EF4-FFF2-40B4-BE49-F238E27FC236}">
                <a16:creationId xmlns:a16="http://schemas.microsoft.com/office/drawing/2014/main" id="{919B3B70-BD59-3169-000F-E628336175B8}"/>
              </a:ext>
            </a:extLst>
          </p:cNvPr>
          <p:cNvSpPr/>
          <p:nvPr/>
        </p:nvSpPr>
        <p:spPr>
          <a:xfrm>
            <a:off x="3463600"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Shifted the sales culture from reactive to proactive by upskilling the commercial team in consultative selling, account development, training, coaching, and embedding behavioral change. (Global Retail Analytics Company</a:t>
            </a:r>
          </a:p>
        </p:txBody>
      </p:sp>
      <p:sp>
        <p:nvSpPr>
          <p:cNvPr id="16" name="Rectangle: Diagonal Corners Rounded 15">
            <a:extLst>
              <a:ext uri="{FF2B5EF4-FFF2-40B4-BE49-F238E27FC236}">
                <a16:creationId xmlns:a16="http://schemas.microsoft.com/office/drawing/2014/main" id="{A9856C8E-48EA-9005-FAAF-6CE44F3C86F5}"/>
              </a:ext>
            </a:extLst>
          </p:cNvPr>
          <p:cNvSpPr/>
          <p:nvPr/>
        </p:nvSpPr>
        <p:spPr>
          <a:xfrm>
            <a:off x="1958243" y="3552656"/>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227B6549-5B86-BFEA-7985-938E8F39751A}"/>
              </a:ext>
            </a:extLst>
          </p:cNvPr>
          <p:cNvSpPr/>
          <p:nvPr/>
        </p:nvSpPr>
        <p:spPr>
          <a:xfrm>
            <a:off x="2424220" y="3656876"/>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1"/>
                </a:solidFill>
              </a:rPr>
              <a:t>Driving Proactive Sales Habits</a:t>
            </a:r>
          </a:p>
        </p:txBody>
      </p:sp>
      <p:sp>
        <p:nvSpPr>
          <p:cNvPr id="18" name="Rectangle 17">
            <a:extLst>
              <a:ext uri="{FF2B5EF4-FFF2-40B4-BE49-F238E27FC236}">
                <a16:creationId xmlns:a16="http://schemas.microsoft.com/office/drawing/2014/main" id="{589F6167-CE5E-4F6A-ED6B-404A05F8EC94}"/>
              </a:ext>
            </a:extLst>
          </p:cNvPr>
          <p:cNvSpPr/>
          <p:nvPr/>
        </p:nvSpPr>
        <p:spPr>
          <a:xfrm>
            <a:off x="2076856" y="4257986"/>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Changed behaviors across the sales cycle, enabling teams to proactively develop and drive pipelines through targeted coaching and process refinement. (Wealth Management)</a:t>
            </a:r>
          </a:p>
        </p:txBody>
      </p:sp>
      <p:sp>
        <p:nvSpPr>
          <p:cNvPr id="19" name="Rectangle: Diagonal Corners Rounded 18">
            <a:extLst>
              <a:ext uri="{FF2B5EF4-FFF2-40B4-BE49-F238E27FC236}">
                <a16:creationId xmlns:a16="http://schemas.microsoft.com/office/drawing/2014/main" id="{79A734F8-C4E4-6BCB-9DD0-A77626440447}"/>
              </a:ext>
            </a:extLst>
          </p:cNvPr>
          <p:cNvSpPr/>
          <p:nvPr/>
        </p:nvSpPr>
        <p:spPr>
          <a:xfrm>
            <a:off x="7505218" y="3552656"/>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4CFD105C-7E52-3B20-939C-1541B4108E4F}"/>
              </a:ext>
            </a:extLst>
          </p:cNvPr>
          <p:cNvSpPr/>
          <p:nvPr/>
        </p:nvSpPr>
        <p:spPr>
          <a:xfrm>
            <a:off x="7971195" y="3656876"/>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1"/>
                </a:solidFill>
              </a:rPr>
              <a:t>Developing Sales Leaders</a:t>
            </a:r>
          </a:p>
        </p:txBody>
      </p:sp>
      <p:sp>
        <p:nvSpPr>
          <p:cNvPr id="21" name="Rectangle 20">
            <a:extLst>
              <a:ext uri="{FF2B5EF4-FFF2-40B4-BE49-F238E27FC236}">
                <a16:creationId xmlns:a16="http://schemas.microsoft.com/office/drawing/2014/main" id="{788AD881-2A0D-E590-3162-3373D7CC35D5}"/>
              </a:ext>
            </a:extLst>
          </p:cNvPr>
          <p:cNvSpPr/>
          <p:nvPr/>
        </p:nvSpPr>
        <p:spPr>
          <a:xfrm>
            <a:off x="7623831" y="4257986"/>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Coaching to upskill sales leaders and improve coaching capabilities and team effectiveness through leadership (Cybersecurity/</a:t>
            </a:r>
            <a:br>
              <a:rPr lang="en-US" sz="1200">
                <a:solidFill>
                  <a:schemeClr val="tx1"/>
                </a:solidFill>
              </a:rPr>
            </a:br>
            <a:r>
              <a:rPr lang="en-US" sz="1200">
                <a:solidFill>
                  <a:schemeClr val="tx1"/>
                </a:solidFill>
              </a:rPr>
              <a:t>Software/Hardware)</a:t>
            </a:r>
          </a:p>
        </p:txBody>
      </p:sp>
      <p:sp>
        <p:nvSpPr>
          <p:cNvPr id="22" name="Rectangle: Diagonal Corners Rounded 21">
            <a:extLst>
              <a:ext uri="{FF2B5EF4-FFF2-40B4-BE49-F238E27FC236}">
                <a16:creationId xmlns:a16="http://schemas.microsoft.com/office/drawing/2014/main" id="{5A8E7770-10D3-EB13-0EFF-3DACCE061C6B}"/>
              </a:ext>
            </a:extLst>
          </p:cNvPr>
          <p:cNvSpPr/>
          <p:nvPr/>
        </p:nvSpPr>
        <p:spPr>
          <a:xfrm>
            <a:off x="4731730" y="3552656"/>
            <a:ext cx="2650750" cy="2286878"/>
          </a:xfrm>
          <a:prstGeom prst="round2DiagRect">
            <a:avLst>
              <a:gd name="adj1" fmla="val 8059"/>
              <a:gd name="adj2" fmla="val 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7F2556D3-F42B-711A-6B88-F0CAEA98D7F2}"/>
              </a:ext>
            </a:extLst>
          </p:cNvPr>
          <p:cNvSpPr/>
          <p:nvPr/>
        </p:nvSpPr>
        <p:spPr>
          <a:xfrm>
            <a:off x="5197707" y="3656876"/>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1"/>
                </a:solidFill>
              </a:rPr>
              <a:t>Leading Revenue Operations</a:t>
            </a:r>
          </a:p>
        </p:txBody>
      </p:sp>
      <p:sp>
        <p:nvSpPr>
          <p:cNvPr id="24" name="Rectangle 23">
            <a:extLst>
              <a:ext uri="{FF2B5EF4-FFF2-40B4-BE49-F238E27FC236}">
                <a16:creationId xmlns:a16="http://schemas.microsoft.com/office/drawing/2014/main" id="{79EADF31-58E1-E1B2-D4BB-21BF8CD3E305}"/>
              </a:ext>
            </a:extLst>
          </p:cNvPr>
          <p:cNvSpPr/>
          <p:nvPr/>
        </p:nvSpPr>
        <p:spPr>
          <a:xfrm>
            <a:off x="4850343" y="4257986"/>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Acted as fractional interim Head of Revenue Operations to enhance operational efficiency and enable scalable growth. (Cloud Banking Platform)</a:t>
            </a:r>
          </a:p>
        </p:txBody>
      </p:sp>
      <p:sp>
        <p:nvSpPr>
          <p:cNvPr id="287" name="Slide Number Placeholder 286">
            <a:extLst>
              <a:ext uri="{FF2B5EF4-FFF2-40B4-BE49-F238E27FC236}">
                <a16:creationId xmlns:a16="http://schemas.microsoft.com/office/drawing/2014/main" id="{E2351BFB-5B8A-BC6E-56D2-787D8B8969F7}"/>
              </a:ext>
            </a:extLst>
          </p:cNvPr>
          <p:cNvSpPr>
            <a:spLocks noGrp="1"/>
          </p:cNvSpPr>
          <p:nvPr>
            <p:ph type="sldNum" sz="quarter" idx="12"/>
          </p:nvPr>
        </p:nvSpPr>
        <p:spPr/>
        <p:txBody>
          <a:bodyPr/>
          <a:lstStyle/>
          <a:p>
            <a:fld id="{E31375A4-56A4-47D6-9801-1991572033F7}" type="slidenum">
              <a:rPr lang="en-GB" smtClean="0"/>
              <a:pPr/>
              <a:t>16</a:t>
            </a:fld>
            <a:endParaRPr lang="en-GB"/>
          </a:p>
        </p:txBody>
      </p:sp>
    </p:spTree>
    <p:extLst>
      <p:ext uri="{BB962C8B-B14F-4D97-AF65-F5344CB8AC3E}">
        <p14:creationId xmlns:p14="http://schemas.microsoft.com/office/powerpoint/2010/main" val="67721655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6A5D-905B-7E4A-D333-9714D6C151E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58A0C8-1403-B83A-7F49-3D4DE52D1A4C}"/>
              </a:ext>
            </a:extLst>
          </p:cNvPr>
          <p:cNvSpPr>
            <a:spLocks noGrp="1"/>
          </p:cNvSpPr>
          <p:nvPr>
            <p:ph type="ftr" sz="quarter" idx="11"/>
          </p:nvPr>
        </p:nvSpPr>
        <p:spPr/>
        <p:txBody>
          <a:bodyPr/>
          <a:lstStyle/>
          <a:p>
            <a:r>
              <a:rPr lang="en-GB"/>
              <a:t>Sales Excellence and CRM Readiness</a:t>
            </a:r>
          </a:p>
        </p:txBody>
      </p:sp>
      <p:sp>
        <p:nvSpPr>
          <p:cNvPr id="3" name="Title 2">
            <a:extLst>
              <a:ext uri="{FF2B5EF4-FFF2-40B4-BE49-F238E27FC236}">
                <a16:creationId xmlns:a16="http://schemas.microsoft.com/office/drawing/2014/main" id="{483DA7E5-E13F-B3A4-4753-67274175ED1B}"/>
              </a:ext>
            </a:extLst>
          </p:cNvPr>
          <p:cNvSpPr>
            <a:spLocks noGrp="1"/>
          </p:cNvSpPr>
          <p:nvPr>
            <p:ph type="title"/>
          </p:nvPr>
        </p:nvSpPr>
        <p:spPr/>
        <p:txBody>
          <a:bodyPr/>
          <a:lstStyle/>
          <a:p>
            <a:r>
              <a:rPr lang="en-GB"/>
              <a:t>Sample sales excellence projects – technology</a:t>
            </a:r>
          </a:p>
        </p:txBody>
      </p:sp>
      <p:sp>
        <p:nvSpPr>
          <p:cNvPr id="4" name="Rectangle: Diagonal Corners Rounded 3">
            <a:extLst>
              <a:ext uri="{FF2B5EF4-FFF2-40B4-BE49-F238E27FC236}">
                <a16:creationId xmlns:a16="http://schemas.microsoft.com/office/drawing/2014/main" id="{407FD95E-5577-070C-3EC0-F1BE3C758F03}"/>
              </a:ext>
            </a:extLst>
          </p:cNvPr>
          <p:cNvSpPr/>
          <p:nvPr/>
        </p:nvSpPr>
        <p:spPr>
          <a:xfrm>
            <a:off x="609601" y="1142122"/>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4D3EE497-C6E1-FF2E-CAB7-32853B16503B}"/>
              </a:ext>
            </a:extLst>
          </p:cNvPr>
          <p:cNvSpPr/>
          <p:nvPr/>
        </p:nvSpPr>
        <p:spPr>
          <a:xfrm>
            <a:off x="975830" y="1246341"/>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dirty="0">
                <a:solidFill>
                  <a:schemeClr val="accent2"/>
                </a:solidFill>
              </a:rPr>
              <a:t>CRM selection and implementation</a:t>
            </a:r>
          </a:p>
        </p:txBody>
      </p:sp>
      <p:sp>
        <p:nvSpPr>
          <p:cNvPr id="6" name="Rectangle 5">
            <a:extLst>
              <a:ext uri="{FF2B5EF4-FFF2-40B4-BE49-F238E27FC236}">
                <a16:creationId xmlns:a16="http://schemas.microsoft.com/office/drawing/2014/main" id="{B9E4F2BD-CC56-542B-BC05-A55AEA99132B}"/>
              </a:ext>
            </a:extLst>
          </p:cNvPr>
          <p:cNvSpPr/>
          <p:nvPr/>
        </p:nvSpPr>
        <p:spPr>
          <a:xfrm>
            <a:off x="690113"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Fluid helped a rapidly expanding £80m+ t/o  food manufacturer to spec and select a CRM solution and then project-managed the implementation to a successful conclusion, ensuring effective data migration, user testing, solution adoption and benefits </a:t>
            </a:r>
            <a:r>
              <a:rPr lang="en-US" sz="1200" err="1">
                <a:solidFill>
                  <a:schemeClr val="tx1"/>
                </a:solidFill>
              </a:rPr>
              <a:t>realisation</a:t>
            </a:r>
            <a:endParaRPr lang="en-US" sz="1200">
              <a:solidFill>
                <a:schemeClr val="tx1"/>
              </a:solidFill>
            </a:endParaRPr>
          </a:p>
        </p:txBody>
      </p:sp>
      <p:sp>
        <p:nvSpPr>
          <p:cNvPr id="7" name="Rectangle: Diagonal Corners Rounded 6">
            <a:extLst>
              <a:ext uri="{FF2B5EF4-FFF2-40B4-BE49-F238E27FC236}">
                <a16:creationId xmlns:a16="http://schemas.microsoft.com/office/drawing/2014/main" id="{4515F6EB-690D-C870-8B66-9617B2F4FED4}"/>
              </a:ext>
            </a:extLst>
          </p:cNvPr>
          <p:cNvSpPr/>
          <p:nvPr/>
        </p:nvSpPr>
        <p:spPr>
          <a:xfrm>
            <a:off x="8930063" y="1142122"/>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5B0DDC40-17CF-2F35-B2CE-1FB8AD988AC4}"/>
              </a:ext>
            </a:extLst>
          </p:cNvPr>
          <p:cNvSpPr/>
          <p:nvPr/>
        </p:nvSpPr>
        <p:spPr>
          <a:xfrm>
            <a:off x="9296291" y="1246342"/>
            <a:ext cx="1986571"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2"/>
                </a:solidFill>
              </a:rPr>
              <a:t>Customer platform selection &amp; implementation</a:t>
            </a:r>
          </a:p>
        </p:txBody>
      </p:sp>
      <p:sp>
        <p:nvSpPr>
          <p:cNvPr id="9" name="Rectangle 8">
            <a:extLst>
              <a:ext uri="{FF2B5EF4-FFF2-40B4-BE49-F238E27FC236}">
                <a16:creationId xmlns:a16="http://schemas.microsoft.com/office/drawing/2014/main" id="{5E798142-E757-F03A-E657-5B4D1E607FE7}"/>
              </a:ext>
            </a:extLst>
          </p:cNvPr>
          <p:cNvSpPr/>
          <p:nvPr/>
        </p:nvSpPr>
        <p:spPr>
          <a:xfrm>
            <a:off x="9010575"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Fluid helped a Palatine backed business select a customer service and engagement platform and provider and are project managing the subsequent implementation of a Microsoft Dynamics solution, focusing on business adoption and benefits </a:t>
            </a:r>
            <a:r>
              <a:rPr lang="en-US" sz="1200" err="1">
                <a:solidFill>
                  <a:schemeClr val="tx1"/>
                </a:solidFill>
              </a:rPr>
              <a:t>realisation</a:t>
            </a:r>
            <a:endParaRPr lang="en-US" sz="1200">
              <a:solidFill>
                <a:schemeClr val="tx1"/>
              </a:solidFill>
            </a:endParaRPr>
          </a:p>
        </p:txBody>
      </p:sp>
      <p:sp>
        <p:nvSpPr>
          <p:cNvPr id="10" name="Rectangle: Diagonal Corners Rounded 9">
            <a:extLst>
              <a:ext uri="{FF2B5EF4-FFF2-40B4-BE49-F238E27FC236}">
                <a16:creationId xmlns:a16="http://schemas.microsoft.com/office/drawing/2014/main" id="{21C24DE5-334E-6EC1-3F60-C7A5040CBD68}"/>
              </a:ext>
            </a:extLst>
          </p:cNvPr>
          <p:cNvSpPr/>
          <p:nvPr/>
        </p:nvSpPr>
        <p:spPr>
          <a:xfrm>
            <a:off x="6156576" y="1142122"/>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60B7283-B571-3C36-E3DA-B838BF49C3C3}"/>
              </a:ext>
            </a:extLst>
          </p:cNvPr>
          <p:cNvSpPr/>
          <p:nvPr/>
        </p:nvSpPr>
        <p:spPr>
          <a:xfrm>
            <a:off x="6522805" y="1246342"/>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2"/>
                </a:solidFill>
              </a:rPr>
              <a:t>Customer self serve portal for NHS shared services</a:t>
            </a:r>
          </a:p>
        </p:txBody>
      </p:sp>
      <p:sp>
        <p:nvSpPr>
          <p:cNvPr id="12" name="Rectangle 11">
            <a:extLst>
              <a:ext uri="{FF2B5EF4-FFF2-40B4-BE49-F238E27FC236}">
                <a16:creationId xmlns:a16="http://schemas.microsoft.com/office/drawing/2014/main" id="{AB1FB64B-D531-1283-4E86-B60458243CB0}"/>
              </a:ext>
            </a:extLst>
          </p:cNvPr>
          <p:cNvSpPr/>
          <p:nvPr/>
        </p:nvSpPr>
        <p:spPr>
          <a:xfrm>
            <a:off x="6237088"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A leading NHS shared service provider needed to rapidly replace a business-critical self service platform whose provider had gone into administration. Fluid rebuilt the portal on Microsoft Power Portal technology in 6 weeks and continue to develop new features </a:t>
            </a:r>
          </a:p>
        </p:txBody>
      </p:sp>
      <p:sp>
        <p:nvSpPr>
          <p:cNvPr id="13" name="Rectangle: Diagonal Corners Rounded 12">
            <a:extLst>
              <a:ext uri="{FF2B5EF4-FFF2-40B4-BE49-F238E27FC236}">
                <a16:creationId xmlns:a16="http://schemas.microsoft.com/office/drawing/2014/main" id="{E3CD44CE-861F-D80A-3C00-1E157AC3C98F}"/>
              </a:ext>
            </a:extLst>
          </p:cNvPr>
          <p:cNvSpPr/>
          <p:nvPr/>
        </p:nvSpPr>
        <p:spPr>
          <a:xfrm>
            <a:off x="3383088" y="1142122"/>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1FDEA817-F420-8295-AA09-7917F2A3970B}"/>
              </a:ext>
            </a:extLst>
          </p:cNvPr>
          <p:cNvSpPr/>
          <p:nvPr/>
        </p:nvSpPr>
        <p:spPr>
          <a:xfrm>
            <a:off x="3749317" y="1246342"/>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2"/>
                </a:solidFill>
              </a:rPr>
              <a:t>Case management solution for Manufacturer</a:t>
            </a:r>
          </a:p>
        </p:txBody>
      </p:sp>
      <p:sp>
        <p:nvSpPr>
          <p:cNvPr id="15" name="Rectangle 14">
            <a:extLst>
              <a:ext uri="{FF2B5EF4-FFF2-40B4-BE49-F238E27FC236}">
                <a16:creationId xmlns:a16="http://schemas.microsoft.com/office/drawing/2014/main" id="{0BABCDFF-24E9-AA60-36F1-1702DC8214C2}"/>
              </a:ext>
            </a:extLst>
          </p:cNvPr>
          <p:cNvSpPr/>
          <p:nvPr/>
        </p:nvSpPr>
        <p:spPr>
          <a:xfrm>
            <a:off x="3463600" y="1847452"/>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Fluid supported a Nimbus-backed £125m t/o manufacturing business implement a customer case management solution that had stalled for over a year, giving a holistic view of customer service engagement and delivery across three divisions of the business</a:t>
            </a:r>
          </a:p>
        </p:txBody>
      </p:sp>
      <p:sp>
        <p:nvSpPr>
          <p:cNvPr id="16" name="Rectangle: Diagonal Corners Rounded 15">
            <a:extLst>
              <a:ext uri="{FF2B5EF4-FFF2-40B4-BE49-F238E27FC236}">
                <a16:creationId xmlns:a16="http://schemas.microsoft.com/office/drawing/2014/main" id="{34F667D6-EB0B-2B68-D8E4-9112AEEFC4D0}"/>
              </a:ext>
            </a:extLst>
          </p:cNvPr>
          <p:cNvSpPr/>
          <p:nvPr/>
        </p:nvSpPr>
        <p:spPr>
          <a:xfrm>
            <a:off x="1958243" y="3552656"/>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CE19D54A-B615-3AC2-D255-C668BF2BC052}"/>
              </a:ext>
            </a:extLst>
          </p:cNvPr>
          <p:cNvSpPr/>
          <p:nvPr/>
        </p:nvSpPr>
        <p:spPr>
          <a:xfrm>
            <a:off x="2362573" y="3656876"/>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2"/>
                </a:solidFill>
              </a:rPr>
              <a:t>Lighting manufacturer CRM spec and select</a:t>
            </a:r>
          </a:p>
        </p:txBody>
      </p:sp>
      <p:sp>
        <p:nvSpPr>
          <p:cNvPr id="18" name="Rectangle 17">
            <a:extLst>
              <a:ext uri="{FF2B5EF4-FFF2-40B4-BE49-F238E27FC236}">
                <a16:creationId xmlns:a16="http://schemas.microsoft.com/office/drawing/2014/main" id="{2EE7F4D0-E0CF-8A1C-2837-E5AA82499B16}"/>
              </a:ext>
            </a:extLst>
          </p:cNvPr>
          <p:cNvSpPr/>
          <p:nvPr/>
        </p:nvSpPr>
        <p:spPr>
          <a:xfrm>
            <a:off x="2076856" y="4257986"/>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A £140m t/o lighting manufacturer approached Fluid for help with a CRM spec and select project. Fluid conducted a sales maturity assessment to inform a view of priority areas needing an uplift in capability, and used this insight to specify CRM requirements</a:t>
            </a:r>
          </a:p>
        </p:txBody>
      </p:sp>
      <p:sp>
        <p:nvSpPr>
          <p:cNvPr id="19" name="Rectangle: Diagonal Corners Rounded 18">
            <a:extLst>
              <a:ext uri="{FF2B5EF4-FFF2-40B4-BE49-F238E27FC236}">
                <a16:creationId xmlns:a16="http://schemas.microsoft.com/office/drawing/2014/main" id="{1B26EEC5-FB48-C40D-EF73-25D7B5B748D8}"/>
              </a:ext>
            </a:extLst>
          </p:cNvPr>
          <p:cNvSpPr/>
          <p:nvPr/>
        </p:nvSpPr>
        <p:spPr>
          <a:xfrm>
            <a:off x="7505218" y="3552656"/>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AEE3F5C2-ED15-62CC-4884-67997244B72C}"/>
              </a:ext>
            </a:extLst>
          </p:cNvPr>
          <p:cNvSpPr/>
          <p:nvPr/>
        </p:nvSpPr>
        <p:spPr>
          <a:xfrm>
            <a:off x="7909548" y="3656876"/>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2"/>
                </a:solidFill>
              </a:rPr>
              <a:t>CRM selection and implementation for e-Commerce business</a:t>
            </a:r>
          </a:p>
        </p:txBody>
      </p:sp>
      <p:sp>
        <p:nvSpPr>
          <p:cNvPr id="21" name="Rectangle 20">
            <a:extLst>
              <a:ext uri="{FF2B5EF4-FFF2-40B4-BE49-F238E27FC236}">
                <a16:creationId xmlns:a16="http://schemas.microsoft.com/office/drawing/2014/main" id="{D4DF74CC-8031-A17D-40DC-3471F6119FF1}"/>
              </a:ext>
            </a:extLst>
          </p:cNvPr>
          <p:cNvSpPr/>
          <p:nvPr/>
        </p:nvSpPr>
        <p:spPr>
          <a:xfrm>
            <a:off x="7623831" y="4257986"/>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Fluid partnered with a £40m t/o e-commerce business to select a CRM and then project managed the implementation to achieve go-live within eight weeks. The CRM enabled their B2C offer and their new B2B proposition in a scalable manner, and driving cost efficiencies</a:t>
            </a:r>
          </a:p>
        </p:txBody>
      </p:sp>
      <p:sp>
        <p:nvSpPr>
          <p:cNvPr id="22" name="Rectangle: Diagonal Corners Rounded 21">
            <a:extLst>
              <a:ext uri="{FF2B5EF4-FFF2-40B4-BE49-F238E27FC236}">
                <a16:creationId xmlns:a16="http://schemas.microsoft.com/office/drawing/2014/main" id="{A315EA62-0D28-7014-B0F6-C588378D977B}"/>
              </a:ext>
            </a:extLst>
          </p:cNvPr>
          <p:cNvSpPr/>
          <p:nvPr/>
        </p:nvSpPr>
        <p:spPr>
          <a:xfrm>
            <a:off x="4731730" y="3552656"/>
            <a:ext cx="2650750" cy="2286878"/>
          </a:xfrm>
          <a:prstGeom prst="round2DiagRect">
            <a:avLst>
              <a:gd name="adj1" fmla="val 8059"/>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05C7AA18-3B4A-72CC-50F8-0BB2854819B8}"/>
              </a:ext>
            </a:extLst>
          </p:cNvPr>
          <p:cNvSpPr/>
          <p:nvPr/>
        </p:nvSpPr>
        <p:spPr>
          <a:xfrm>
            <a:off x="5136060" y="3656876"/>
            <a:ext cx="1829858" cy="501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200" b="1">
                <a:solidFill>
                  <a:schemeClr val="accent2"/>
                </a:solidFill>
              </a:rPr>
              <a:t>Sales maturity diagnostic and CRM planning</a:t>
            </a:r>
          </a:p>
        </p:txBody>
      </p:sp>
      <p:sp>
        <p:nvSpPr>
          <p:cNvPr id="24" name="Rectangle 23">
            <a:extLst>
              <a:ext uri="{FF2B5EF4-FFF2-40B4-BE49-F238E27FC236}">
                <a16:creationId xmlns:a16="http://schemas.microsoft.com/office/drawing/2014/main" id="{3349E239-8160-70B8-5C51-7580439FA8AE}"/>
              </a:ext>
            </a:extLst>
          </p:cNvPr>
          <p:cNvSpPr/>
          <p:nvPr/>
        </p:nvSpPr>
        <p:spPr>
          <a:xfrm>
            <a:off x="4850343" y="4257986"/>
            <a:ext cx="2413525" cy="14773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oAutofit/>
          </a:bodyPr>
          <a:lstStyle/>
          <a:p>
            <a:pPr>
              <a:spcAft>
                <a:spcPts val="1200"/>
              </a:spcAft>
              <a:buClr>
                <a:schemeClr val="tx1"/>
              </a:buClr>
            </a:pPr>
            <a:r>
              <a:rPr lang="en-US" sz="1200">
                <a:solidFill>
                  <a:schemeClr val="tx1"/>
                </a:solidFill>
              </a:rPr>
              <a:t>Fluid were engaged by a leading Microsoft Dynamics CRM vendor to assist them with a sales maturity diagnostic of a global motor oil and lubricant manufacturer and distributor. Fluid’s report identified </a:t>
            </a:r>
            <a:r>
              <a:rPr lang="en-US" sz="1200" err="1">
                <a:solidFill>
                  <a:schemeClr val="tx1"/>
                </a:solidFill>
              </a:rPr>
              <a:t>prioritised</a:t>
            </a:r>
            <a:r>
              <a:rPr lang="en-US" sz="1200">
                <a:solidFill>
                  <a:schemeClr val="tx1"/>
                </a:solidFill>
              </a:rPr>
              <a:t> use cases and an implementation plan for CRM</a:t>
            </a:r>
          </a:p>
        </p:txBody>
      </p:sp>
      <p:sp>
        <p:nvSpPr>
          <p:cNvPr id="287" name="Slide Number Placeholder 286">
            <a:extLst>
              <a:ext uri="{FF2B5EF4-FFF2-40B4-BE49-F238E27FC236}">
                <a16:creationId xmlns:a16="http://schemas.microsoft.com/office/drawing/2014/main" id="{0FEE4284-9D84-1207-1668-2ADA11146969}"/>
              </a:ext>
            </a:extLst>
          </p:cNvPr>
          <p:cNvSpPr>
            <a:spLocks noGrp="1"/>
          </p:cNvSpPr>
          <p:nvPr>
            <p:ph type="sldNum" sz="quarter" idx="12"/>
          </p:nvPr>
        </p:nvSpPr>
        <p:spPr/>
        <p:txBody>
          <a:bodyPr/>
          <a:lstStyle/>
          <a:p>
            <a:fld id="{E31375A4-56A4-47D6-9801-1991572033F7}" type="slidenum">
              <a:rPr lang="en-GB" smtClean="0"/>
              <a:pPr/>
              <a:t>17</a:t>
            </a:fld>
            <a:endParaRPr lang="en-GB"/>
          </a:p>
        </p:txBody>
      </p:sp>
    </p:spTree>
    <p:extLst>
      <p:ext uri="{BB962C8B-B14F-4D97-AF65-F5344CB8AC3E}">
        <p14:creationId xmlns:p14="http://schemas.microsoft.com/office/powerpoint/2010/main" val="58130767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813689-8EC6-44CA-CF23-681CC2034162}"/>
              </a:ext>
            </a:extLst>
          </p:cNvPr>
          <p:cNvSpPr>
            <a:spLocks noGrp="1"/>
          </p:cNvSpPr>
          <p:nvPr>
            <p:ph type="body" sz="quarter" idx="10"/>
          </p:nvPr>
        </p:nvSpPr>
        <p:spPr>
          <a:xfrm>
            <a:off x="609600" y="4397375"/>
            <a:ext cx="6027738" cy="2351088"/>
          </a:xfrm>
        </p:spPr>
        <p:txBody>
          <a:bodyPr/>
          <a:lstStyle/>
          <a:p>
            <a:r>
              <a:rPr lang="en-US" dirty="0"/>
              <a:t>This publication has been written in general terms and therefore cannot be relied on to cover specific situations. The application of the principles described will depend upon the explicit circumstances involved and we recommend that you obtain professional advice before acting, or refraining from acting on any of the contents of this publication. </a:t>
            </a:r>
            <a:r>
              <a:rPr lang="en-US" dirty="0" err="1"/>
              <a:t>FluidIT</a:t>
            </a:r>
            <a:r>
              <a:rPr lang="en-US" dirty="0"/>
              <a:t> Consulting Group Ltd accepts no duty of care or liability for any loss occasioned to any person acting or refraining from action as a result of any material in this publication.</a:t>
            </a:r>
          </a:p>
          <a:p>
            <a:r>
              <a:rPr lang="en-US" dirty="0"/>
              <a:t>This document is confidential and prepared solely for your information. Therefore you should not, without our prior written consent, refer to or use our name or this document for any other purpose, disclose them or refer to them in any prospectus or other document, or make them available or communicate them to any other party. No other party is entitled to rely on our document for any purpose whatsoever and thus we accept no liability to any other party who is shown or gains access to this document.</a:t>
            </a:r>
          </a:p>
          <a:p>
            <a:r>
              <a:rPr lang="en-US" dirty="0"/>
              <a:t>© 2025 </a:t>
            </a:r>
            <a:r>
              <a:rPr lang="en-US" dirty="0" err="1"/>
              <a:t>FluidIT</a:t>
            </a:r>
            <a:r>
              <a:rPr lang="en-US" dirty="0"/>
              <a:t> Consulting Group Ltd. All rights reserved.</a:t>
            </a:r>
          </a:p>
          <a:p>
            <a:r>
              <a:rPr lang="en-US" dirty="0" err="1"/>
              <a:t>FluidIT</a:t>
            </a:r>
            <a:r>
              <a:rPr lang="en-US" dirty="0"/>
              <a:t> Consulting Group Ltd is a limited company registered in England and Wales. Registered number 09873604.</a:t>
            </a:r>
          </a:p>
          <a:p>
            <a:r>
              <a:rPr lang="en-US" dirty="0"/>
              <a:t>Registered office: Platform, New Station St, Leeds LS1 4JB</a:t>
            </a:r>
          </a:p>
        </p:txBody>
      </p:sp>
    </p:spTree>
    <p:custDataLst>
      <p:tags r:id="rId1"/>
    </p:custDataLst>
    <p:extLst>
      <p:ext uri="{BB962C8B-B14F-4D97-AF65-F5344CB8AC3E}">
        <p14:creationId xmlns:p14="http://schemas.microsoft.com/office/powerpoint/2010/main" val="254447310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D4ABFA9-1EB2-4DC8-DDF5-EA9FB4DF3FC8}"/>
              </a:ext>
            </a:extLst>
          </p:cNvPr>
          <p:cNvGraphicFramePr>
            <a:graphicFrameLocks noGrp="1"/>
          </p:cNvGraphicFramePr>
          <p:nvPr>
            <p:ph idx="1"/>
            <p:extLst>
              <p:ext uri="{D42A27DB-BD31-4B8C-83A1-F6EECF244321}">
                <p14:modId xmlns:p14="http://schemas.microsoft.com/office/powerpoint/2010/main" val="4176929598"/>
              </p:ext>
            </p:extLst>
          </p:nvPr>
        </p:nvGraphicFramePr>
        <p:xfrm>
          <a:off x="571500" y="1163639"/>
          <a:ext cx="11009313" cy="3515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131468C5-9A51-9D60-5451-595F0389DAD9}"/>
              </a:ext>
            </a:extLst>
          </p:cNvPr>
          <p:cNvSpPr>
            <a:spLocks noGrp="1"/>
          </p:cNvSpPr>
          <p:nvPr>
            <p:ph type="ftr" sz="quarter" idx="11"/>
          </p:nvPr>
        </p:nvSpPr>
        <p:spPr/>
        <p:txBody>
          <a:bodyPr/>
          <a:lstStyle/>
          <a:p>
            <a:r>
              <a:rPr lang="en-GB" dirty="0"/>
              <a:t>Sales Excellence and CRM Readiness</a:t>
            </a:r>
          </a:p>
        </p:txBody>
      </p:sp>
      <p:sp>
        <p:nvSpPr>
          <p:cNvPr id="5" name="Title 4">
            <a:extLst>
              <a:ext uri="{FF2B5EF4-FFF2-40B4-BE49-F238E27FC236}">
                <a16:creationId xmlns:a16="http://schemas.microsoft.com/office/drawing/2014/main" id="{3911068F-4712-B728-E615-D39DD086015C}"/>
              </a:ext>
            </a:extLst>
          </p:cNvPr>
          <p:cNvSpPr>
            <a:spLocks noGrp="1"/>
          </p:cNvSpPr>
          <p:nvPr>
            <p:ph type="title"/>
          </p:nvPr>
        </p:nvSpPr>
        <p:spPr>
          <a:xfrm>
            <a:off x="571500" y="395288"/>
            <a:ext cx="11192693" cy="500062"/>
          </a:xfrm>
        </p:spPr>
        <p:txBody>
          <a:bodyPr/>
          <a:lstStyle/>
          <a:p>
            <a:r>
              <a:rPr lang="en-GB" dirty="0"/>
              <a:t>Transformational sales growth is about vision </a:t>
            </a:r>
            <a:r>
              <a:rPr lang="en-GB" u="sng" dirty="0"/>
              <a:t>and</a:t>
            </a:r>
            <a:r>
              <a:rPr lang="en-GB" dirty="0"/>
              <a:t> execution</a:t>
            </a:r>
          </a:p>
        </p:txBody>
      </p:sp>
      <p:sp>
        <p:nvSpPr>
          <p:cNvPr id="9" name="TextBox 8">
            <a:extLst>
              <a:ext uri="{FF2B5EF4-FFF2-40B4-BE49-F238E27FC236}">
                <a16:creationId xmlns:a16="http://schemas.microsoft.com/office/drawing/2014/main" id="{49FA9BC3-A323-0F1A-D294-F8EFA97A01C2}"/>
              </a:ext>
            </a:extLst>
          </p:cNvPr>
          <p:cNvSpPr txBox="1"/>
          <p:nvPr/>
        </p:nvSpPr>
        <p:spPr>
          <a:xfrm>
            <a:off x="6554200" y="1346495"/>
            <a:ext cx="2130014" cy="369332"/>
          </a:xfrm>
          <a:prstGeom prst="rect">
            <a:avLst/>
          </a:prstGeom>
          <a:noFill/>
        </p:spPr>
        <p:txBody>
          <a:bodyPr wrap="square" rtlCol="0">
            <a:spAutoFit/>
          </a:bodyPr>
          <a:lstStyle/>
          <a:p>
            <a:pPr algn="ctr"/>
            <a:r>
              <a:rPr lang="en-GB" dirty="0"/>
              <a:t>Execution</a:t>
            </a:r>
          </a:p>
        </p:txBody>
      </p:sp>
      <p:sp>
        <p:nvSpPr>
          <p:cNvPr id="10" name="TextBox 9">
            <a:extLst>
              <a:ext uri="{FF2B5EF4-FFF2-40B4-BE49-F238E27FC236}">
                <a16:creationId xmlns:a16="http://schemas.microsoft.com/office/drawing/2014/main" id="{210DB5BE-5C1F-E3E7-BE35-3A3BFD09ABA6}"/>
              </a:ext>
            </a:extLst>
          </p:cNvPr>
          <p:cNvSpPr txBox="1"/>
          <p:nvPr/>
        </p:nvSpPr>
        <p:spPr>
          <a:xfrm>
            <a:off x="1927412" y="1346495"/>
            <a:ext cx="2130014" cy="369332"/>
          </a:xfrm>
          <a:prstGeom prst="rect">
            <a:avLst/>
          </a:prstGeom>
          <a:noFill/>
        </p:spPr>
        <p:txBody>
          <a:bodyPr wrap="square" rtlCol="0">
            <a:spAutoFit/>
          </a:bodyPr>
          <a:lstStyle/>
          <a:p>
            <a:pPr algn="ctr"/>
            <a:r>
              <a:rPr lang="en-GB" dirty="0"/>
              <a:t>Vision</a:t>
            </a:r>
          </a:p>
        </p:txBody>
      </p:sp>
      <p:sp>
        <p:nvSpPr>
          <p:cNvPr id="11" name="TextBox 10">
            <a:extLst>
              <a:ext uri="{FF2B5EF4-FFF2-40B4-BE49-F238E27FC236}">
                <a16:creationId xmlns:a16="http://schemas.microsoft.com/office/drawing/2014/main" id="{53C7DDD5-12F9-03CB-5CD3-E5FC3A0A6C09}"/>
              </a:ext>
            </a:extLst>
          </p:cNvPr>
          <p:cNvSpPr txBox="1"/>
          <p:nvPr/>
        </p:nvSpPr>
        <p:spPr>
          <a:xfrm>
            <a:off x="9634179" y="1331068"/>
            <a:ext cx="2130014" cy="369332"/>
          </a:xfrm>
          <a:prstGeom prst="rect">
            <a:avLst/>
          </a:prstGeom>
          <a:noFill/>
        </p:spPr>
        <p:txBody>
          <a:bodyPr wrap="square" rtlCol="0">
            <a:spAutoFit/>
          </a:bodyPr>
          <a:lstStyle/>
          <a:p>
            <a:pPr algn="ctr"/>
            <a:r>
              <a:rPr lang="en-GB" dirty="0"/>
              <a:t>Outcome</a:t>
            </a:r>
          </a:p>
        </p:txBody>
      </p:sp>
      <p:sp>
        <p:nvSpPr>
          <p:cNvPr id="13" name="Left Brace 12">
            <a:extLst>
              <a:ext uri="{FF2B5EF4-FFF2-40B4-BE49-F238E27FC236}">
                <a16:creationId xmlns:a16="http://schemas.microsoft.com/office/drawing/2014/main" id="{0CDF5C55-035B-0DDC-C5A0-70B5BC73C6DF}"/>
              </a:ext>
            </a:extLst>
          </p:cNvPr>
          <p:cNvSpPr/>
          <p:nvPr/>
        </p:nvSpPr>
        <p:spPr>
          <a:xfrm rot="5400000">
            <a:off x="2805960" y="-35882"/>
            <a:ext cx="369333" cy="3872756"/>
          </a:xfrm>
          <a:prstGeom prst="leftBrace">
            <a:avLst>
              <a:gd name="adj1" fmla="val 45951"/>
              <a:gd name="adj2" fmla="val 4953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lumMod val="50000"/>
                </a:srgbClr>
              </a:solidFill>
              <a:effectLst/>
              <a:uLnTx/>
              <a:uFillTx/>
              <a:latin typeface="Soleto"/>
              <a:ea typeface="+mn-ea"/>
              <a:cs typeface="+mn-cs"/>
            </a:endParaRPr>
          </a:p>
        </p:txBody>
      </p:sp>
      <p:sp>
        <p:nvSpPr>
          <p:cNvPr id="16" name="Left Brace 15">
            <a:extLst>
              <a:ext uri="{FF2B5EF4-FFF2-40B4-BE49-F238E27FC236}">
                <a16:creationId xmlns:a16="http://schemas.microsoft.com/office/drawing/2014/main" id="{07C2DFA5-D38F-FA63-2D00-06215B891248}"/>
              </a:ext>
            </a:extLst>
          </p:cNvPr>
          <p:cNvSpPr/>
          <p:nvPr/>
        </p:nvSpPr>
        <p:spPr>
          <a:xfrm rot="5400000">
            <a:off x="7434540" y="1351666"/>
            <a:ext cx="369333" cy="1066802"/>
          </a:xfrm>
          <a:prstGeom prst="leftBrace">
            <a:avLst>
              <a:gd name="adj1" fmla="val 45951"/>
              <a:gd name="adj2" fmla="val 4953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lumMod val="50000"/>
                </a:srgbClr>
              </a:solidFill>
              <a:effectLst/>
              <a:uLnTx/>
              <a:uFillTx/>
              <a:latin typeface="Soleto"/>
              <a:ea typeface="+mn-ea"/>
              <a:cs typeface="+mn-cs"/>
            </a:endParaRPr>
          </a:p>
        </p:txBody>
      </p:sp>
      <p:sp>
        <p:nvSpPr>
          <p:cNvPr id="17" name="Left Brace 16">
            <a:extLst>
              <a:ext uri="{FF2B5EF4-FFF2-40B4-BE49-F238E27FC236}">
                <a16:creationId xmlns:a16="http://schemas.microsoft.com/office/drawing/2014/main" id="{A0EDAED9-EFA0-B398-CCD8-89FFBFAFA7B5}"/>
              </a:ext>
            </a:extLst>
          </p:cNvPr>
          <p:cNvSpPr/>
          <p:nvPr/>
        </p:nvSpPr>
        <p:spPr>
          <a:xfrm rot="5400000">
            <a:off x="10514520" y="1351666"/>
            <a:ext cx="369333" cy="1066802"/>
          </a:xfrm>
          <a:prstGeom prst="leftBrace">
            <a:avLst>
              <a:gd name="adj1" fmla="val 45951"/>
              <a:gd name="adj2" fmla="val 4953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lumMod val="50000"/>
                </a:srgbClr>
              </a:solidFill>
              <a:effectLst/>
              <a:uLnTx/>
              <a:uFillTx/>
              <a:latin typeface="Soleto"/>
              <a:ea typeface="+mn-ea"/>
              <a:cs typeface="+mn-cs"/>
            </a:endParaRPr>
          </a:p>
        </p:txBody>
      </p:sp>
      <p:sp>
        <p:nvSpPr>
          <p:cNvPr id="18" name="Rectangle: Rounded Corners 17">
            <a:extLst>
              <a:ext uri="{FF2B5EF4-FFF2-40B4-BE49-F238E27FC236}">
                <a16:creationId xmlns:a16="http://schemas.microsoft.com/office/drawing/2014/main" id="{07A38136-99F4-0EE7-900F-47659CB2F3C5}"/>
              </a:ext>
            </a:extLst>
          </p:cNvPr>
          <p:cNvSpPr/>
          <p:nvPr/>
        </p:nvSpPr>
        <p:spPr>
          <a:xfrm>
            <a:off x="925158" y="4044875"/>
            <a:ext cx="4130936" cy="369334"/>
          </a:xfrm>
          <a:prstGeom prst="roundRect">
            <a:avLst/>
          </a:prstGeom>
          <a:gradFill flip="none" rotWithShape="1">
            <a:gsLst>
              <a:gs pos="0">
                <a:schemeClr val="accent1"/>
              </a:gs>
              <a:gs pos="100000">
                <a:schemeClr val="accent2"/>
              </a:gs>
            </a:gsLst>
            <a:lin ang="216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Sales enablement best practice</a:t>
            </a:r>
          </a:p>
        </p:txBody>
      </p:sp>
      <p:sp>
        <p:nvSpPr>
          <p:cNvPr id="19" name="Rectangle: Rounded Corners 18">
            <a:extLst>
              <a:ext uri="{FF2B5EF4-FFF2-40B4-BE49-F238E27FC236}">
                <a16:creationId xmlns:a16="http://schemas.microsoft.com/office/drawing/2014/main" id="{E6E661F5-4D8A-DD2B-D4EC-9CE1094BED46}"/>
              </a:ext>
            </a:extLst>
          </p:cNvPr>
          <p:cNvSpPr/>
          <p:nvPr/>
        </p:nvSpPr>
        <p:spPr>
          <a:xfrm>
            <a:off x="925158" y="4551394"/>
            <a:ext cx="4130936" cy="369334"/>
          </a:xfrm>
          <a:prstGeom prst="roundRect">
            <a:avLst/>
          </a:prstGeom>
          <a:gradFill flip="none" rotWithShape="1">
            <a:gsLst>
              <a:gs pos="0">
                <a:schemeClr val="accent1"/>
              </a:gs>
              <a:gs pos="100000">
                <a:schemeClr val="accent2"/>
              </a:gs>
            </a:gsLst>
            <a:lin ang="216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Sales blueprint</a:t>
            </a:r>
          </a:p>
        </p:txBody>
      </p:sp>
      <p:sp>
        <p:nvSpPr>
          <p:cNvPr id="20" name="Rectangle: Rounded Corners 19">
            <a:extLst>
              <a:ext uri="{FF2B5EF4-FFF2-40B4-BE49-F238E27FC236}">
                <a16:creationId xmlns:a16="http://schemas.microsoft.com/office/drawing/2014/main" id="{1C7A9BFF-E8D7-BB82-B8B9-D1AC26DC4BD9}"/>
              </a:ext>
            </a:extLst>
          </p:cNvPr>
          <p:cNvSpPr/>
          <p:nvPr/>
        </p:nvSpPr>
        <p:spPr>
          <a:xfrm>
            <a:off x="925158" y="5047100"/>
            <a:ext cx="4130936" cy="369334"/>
          </a:xfrm>
          <a:prstGeom prst="roundRect">
            <a:avLst/>
          </a:prstGeom>
          <a:gradFill flip="none" rotWithShape="1">
            <a:gsLst>
              <a:gs pos="0">
                <a:schemeClr val="accent1"/>
              </a:gs>
              <a:gs pos="100000">
                <a:schemeClr val="accent2"/>
              </a:gs>
            </a:gsLst>
            <a:lin ang="216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CRM and marketing software</a:t>
            </a:r>
          </a:p>
        </p:txBody>
      </p:sp>
      <p:sp>
        <p:nvSpPr>
          <p:cNvPr id="21" name="Rectangle: Rounded Corners 20">
            <a:extLst>
              <a:ext uri="{FF2B5EF4-FFF2-40B4-BE49-F238E27FC236}">
                <a16:creationId xmlns:a16="http://schemas.microsoft.com/office/drawing/2014/main" id="{473FE2EF-3500-3A24-5E99-695711029E7B}"/>
              </a:ext>
            </a:extLst>
          </p:cNvPr>
          <p:cNvSpPr/>
          <p:nvPr/>
        </p:nvSpPr>
        <p:spPr>
          <a:xfrm>
            <a:off x="925158" y="5542806"/>
            <a:ext cx="4130936" cy="369334"/>
          </a:xfrm>
          <a:prstGeom prst="roundRect">
            <a:avLst/>
          </a:prstGeom>
          <a:gradFill flip="none" rotWithShape="1">
            <a:gsLst>
              <a:gs pos="0">
                <a:schemeClr val="accent1"/>
              </a:gs>
              <a:gs pos="100000">
                <a:schemeClr val="accent2"/>
              </a:gs>
            </a:gsLst>
            <a:lin ang="2160000" scaled="0"/>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Data strategy</a:t>
            </a:r>
          </a:p>
        </p:txBody>
      </p:sp>
      <p:sp>
        <p:nvSpPr>
          <p:cNvPr id="22" name="Rectangle: Rounded Corners 21">
            <a:extLst>
              <a:ext uri="{FF2B5EF4-FFF2-40B4-BE49-F238E27FC236}">
                <a16:creationId xmlns:a16="http://schemas.microsoft.com/office/drawing/2014/main" id="{349E11B0-BD69-D7A3-4024-AEAE6A94A1EE}"/>
              </a:ext>
            </a:extLst>
          </p:cNvPr>
          <p:cNvSpPr/>
          <p:nvPr/>
        </p:nvSpPr>
        <p:spPr>
          <a:xfrm>
            <a:off x="6554198" y="4047995"/>
            <a:ext cx="2130015" cy="369334"/>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Project management</a:t>
            </a:r>
          </a:p>
        </p:txBody>
      </p:sp>
      <p:sp>
        <p:nvSpPr>
          <p:cNvPr id="23" name="Rectangle: Rounded Corners 22">
            <a:extLst>
              <a:ext uri="{FF2B5EF4-FFF2-40B4-BE49-F238E27FC236}">
                <a16:creationId xmlns:a16="http://schemas.microsoft.com/office/drawing/2014/main" id="{3A311975-61B7-CAA5-B8B0-65CFCCB18E97}"/>
              </a:ext>
            </a:extLst>
          </p:cNvPr>
          <p:cNvSpPr/>
          <p:nvPr/>
        </p:nvSpPr>
        <p:spPr>
          <a:xfrm>
            <a:off x="6554199" y="4546265"/>
            <a:ext cx="2130015" cy="369334"/>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Change management</a:t>
            </a:r>
          </a:p>
        </p:txBody>
      </p:sp>
      <p:sp>
        <p:nvSpPr>
          <p:cNvPr id="24" name="Rectangle: Rounded Corners 23">
            <a:extLst>
              <a:ext uri="{FF2B5EF4-FFF2-40B4-BE49-F238E27FC236}">
                <a16:creationId xmlns:a16="http://schemas.microsoft.com/office/drawing/2014/main" id="{983FA5D3-62C8-FE2B-D116-3504447AE555}"/>
              </a:ext>
            </a:extLst>
          </p:cNvPr>
          <p:cNvSpPr/>
          <p:nvPr/>
        </p:nvSpPr>
        <p:spPr>
          <a:xfrm>
            <a:off x="6554199" y="5044535"/>
            <a:ext cx="2130015" cy="369334"/>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Business engagement</a:t>
            </a:r>
          </a:p>
        </p:txBody>
      </p:sp>
      <p:sp>
        <p:nvSpPr>
          <p:cNvPr id="25" name="Rectangle: Rounded Corners 24">
            <a:extLst>
              <a:ext uri="{FF2B5EF4-FFF2-40B4-BE49-F238E27FC236}">
                <a16:creationId xmlns:a16="http://schemas.microsoft.com/office/drawing/2014/main" id="{8D1FAE9E-465C-1157-FFB3-6198FCCACBB9}"/>
              </a:ext>
            </a:extLst>
          </p:cNvPr>
          <p:cNvSpPr/>
          <p:nvPr/>
        </p:nvSpPr>
        <p:spPr>
          <a:xfrm>
            <a:off x="6554198" y="5542806"/>
            <a:ext cx="2130015" cy="369334"/>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Leadership</a:t>
            </a:r>
          </a:p>
        </p:txBody>
      </p:sp>
      <p:sp>
        <p:nvSpPr>
          <p:cNvPr id="26" name="Rectangle: Rounded Corners 25">
            <a:extLst>
              <a:ext uri="{FF2B5EF4-FFF2-40B4-BE49-F238E27FC236}">
                <a16:creationId xmlns:a16="http://schemas.microsoft.com/office/drawing/2014/main" id="{A9F0467D-F398-1FE0-C2CF-4078AB4DE574}"/>
              </a:ext>
            </a:extLst>
          </p:cNvPr>
          <p:cNvSpPr/>
          <p:nvPr/>
        </p:nvSpPr>
        <p:spPr>
          <a:xfrm>
            <a:off x="9832489" y="4047995"/>
            <a:ext cx="1788012" cy="369334"/>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Revenue Growth</a:t>
            </a:r>
          </a:p>
        </p:txBody>
      </p:sp>
      <p:sp>
        <p:nvSpPr>
          <p:cNvPr id="27" name="Rectangle: Rounded Corners 26">
            <a:extLst>
              <a:ext uri="{FF2B5EF4-FFF2-40B4-BE49-F238E27FC236}">
                <a16:creationId xmlns:a16="http://schemas.microsoft.com/office/drawing/2014/main" id="{6A3A5979-90B3-660D-9AA3-83F24345774E}"/>
              </a:ext>
            </a:extLst>
          </p:cNvPr>
          <p:cNvSpPr/>
          <p:nvPr/>
        </p:nvSpPr>
        <p:spPr>
          <a:xfrm>
            <a:off x="9832489" y="4546265"/>
            <a:ext cx="1788012" cy="369334"/>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Profit Growth</a:t>
            </a:r>
          </a:p>
        </p:txBody>
      </p:sp>
      <p:sp>
        <p:nvSpPr>
          <p:cNvPr id="28" name="Rectangle: Rounded Corners 27">
            <a:extLst>
              <a:ext uri="{FF2B5EF4-FFF2-40B4-BE49-F238E27FC236}">
                <a16:creationId xmlns:a16="http://schemas.microsoft.com/office/drawing/2014/main" id="{B9B26EF0-89A2-7AC3-2B6A-6988DCD642B8}"/>
              </a:ext>
            </a:extLst>
          </p:cNvPr>
          <p:cNvSpPr/>
          <p:nvPr/>
        </p:nvSpPr>
        <p:spPr>
          <a:xfrm>
            <a:off x="9832489" y="5044535"/>
            <a:ext cx="1788012" cy="369334"/>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Improved ROI</a:t>
            </a:r>
          </a:p>
        </p:txBody>
      </p:sp>
      <p:sp>
        <p:nvSpPr>
          <p:cNvPr id="29" name="Rectangle: Rounded Corners 28">
            <a:extLst>
              <a:ext uri="{FF2B5EF4-FFF2-40B4-BE49-F238E27FC236}">
                <a16:creationId xmlns:a16="http://schemas.microsoft.com/office/drawing/2014/main" id="{E9D11B08-33C8-C574-E098-ECD58011D746}"/>
              </a:ext>
            </a:extLst>
          </p:cNvPr>
          <p:cNvSpPr/>
          <p:nvPr/>
        </p:nvSpPr>
        <p:spPr>
          <a:xfrm>
            <a:off x="9832489" y="5542806"/>
            <a:ext cx="1788012" cy="369334"/>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Predictability</a:t>
            </a:r>
          </a:p>
        </p:txBody>
      </p:sp>
      <p:sp>
        <p:nvSpPr>
          <p:cNvPr id="30" name="TextBox 29">
            <a:extLst>
              <a:ext uri="{FF2B5EF4-FFF2-40B4-BE49-F238E27FC236}">
                <a16:creationId xmlns:a16="http://schemas.microsoft.com/office/drawing/2014/main" id="{096A8603-2384-3C75-FC9D-A1F01A27626A}"/>
              </a:ext>
            </a:extLst>
          </p:cNvPr>
          <p:cNvSpPr txBox="1"/>
          <p:nvPr/>
        </p:nvSpPr>
        <p:spPr>
          <a:xfrm>
            <a:off x="2975305" y="908571"/>
            <a:ext cx="6385081" cy="369332"/>
          </a:xfrm>
          <a:prstGeom prst="rect">
            <a:avLst/>
          </a:prstGeom>
          <a:noFill/>
        </p:spPr>
        <p:txBody>
          <a:bodyPr wrap="none" rtlCol="0">
            <a:spAutoFit/>
          </a:bodyPr>
          <a:lstStyle/>
          <a:p>
            <a:r>
              <a:rPr lang="en-GB" i="1" dirty="0">
                <a:solidFill>
                  <a:schemeClr val="accent1"/>
                </a:solidFill>
              </a:rPr>
              <a:t>“At Fluid, we focus on business outcomes, not technology deliverables”</a:t>
            </a:r>
          </a:p>
        </p:txBody>
      </p:sp>
      <p:sp>
        <p:nvSpPr>
          <p:cNvPr id="2" name="Slide Number Placeholder 1">
            <a:extLst>
              <a:ext uri="{FF2B5EF4-FFF2-40B4-BE49-F238E27FC236}">
                <a16:creationId xmlns:a16="http://schemas.microsoft.com/office/drawing/2014/main" id="{A2CD44DA-54B2-F2DF-0062-709B9D19FD92}"/>
              </a:ext>
            </a:extLst>
          </p:cNvPr>
          <p:cNvSpPr>
            <a:spLocks noGrp="1"/>
          </p:cNvSpPr>
          <p:nvPr>
            <p:ph type="sldNum" sz="quarter" idx="12"/>
          </p:nvPr>
        </p:nvSpPr>
        <p:spPr/>
        <p:txBody>
          <a:bodyPr/>
          <a:lstStyle/>
          <a:p>
            <a:fld id="{E31375A4-56A4-47D6-9801-1991572033F7}" type="slidenum">
              <a:rPr lang="en-GB" smtClean="0"/>
              <a:pPr/>
              <a:t>2</a:t>
            </a:fld>
            <a:endParaRPr lang="en-GB"/>
          </a:p>
        </p:txBody>
      </p:sp>
    </p:spTree>
    <p:extLst>
      <p:ext uri="{BB962C8B-B14F-4D97-AF65-F5344CB8AC3E}">
        <p14:creationId xmlns:p14="http://schemas.microsoft.com/office/powerpoint/2010/main" val="316110026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F4990B8-5450-FEEB-0391-57A1EA995845}"/>
              </a:ext>
            </a:extLst>
          </p:cNvPr>
          <p:cNvSpPr>
            <a:spLocks noGrp="1"/>
          </p:cNvSpPr>
          <p:nvPr>
            <p:ph idx="1"/>
          </p:nvPr>
        </p:nvSpPr>
        <p:spPr/>
        <p:txBody>
          <a:bodyPr/>
          <a:lstStyle/>
          <a:p>
            <a:r>
              <a:rPr lang="en-GB" dirty="0"/>
              <a:t>Sales excellence is the ability of a sales team to consistently meet or exceed sales goals.</a:t>
            </a:r>
          </a:p>
        </p:txBody>
      </p:sp>
      <p:sp>
        <p:nvSpPr>
          <p:cNvPr id="9" name="Content Placeholder 8">
            <a:extLst>
              <a:ext uri="{FF2B5EF4-FFF2-40B4-BE49-F238E27FC236}">
                <a16:creationId xmlns:a16="http://schemas.microsoft.com/office/drawing/2014/main" id="{F1D43E08-DDE5-9A51-649A-5E022425BB6E}"/>
              </a:ext>
            </a:extLst>
          </p:cNvPr>
          <p:cNvSpPr>
            <a:spLocks noGrp="1"/>
          </p:cNvSpPr>
          <p:nvPr>
            <p:ph idx="10"/>
          </p:nvPr>
        </p:nvSpPr>
        <p:spPr/>
        <p:txBody>
          <a:bodyPr/>
          <a:lstStyle/>
          <a:p>
            <a:r>
              <a:rPr lang="en-GB" dirty="0"/>
              <a:t>What marks out world-class sales organisations?</a:t>
            </a:r>
          </a:p>
          <a:p>
            <a:pPr marL="342900" indent="-342900">
              <a:buFont typeface="Arial" panose="020B0604020202020204" pitchFamily="34" charset="0"/>
              <a:buChar char="•"/>
            </a:pPr>
            <a:r>
              <a:rPr lang="en-GB" dirty="0"/>
              <a:t>27.6% higher profit margins compared to average performers</a:t>
            </a:r>
            <a:r>
              <a:rPr lang="en-GB" baseline="30000" dirty="0"/>
              <a:t>1</a:t>
            </a:r>
            <a:endParaRPr lang="en-GB" dirty="0"/>
          </a:p>
          <a:p>
            <a:pPr marL="342900" indent="-342900">
              <a:buFont typeface="Arial" panose="020B0604020202020204" pitchFamily="34" charset="0"/>
              <a:buChar char="•"/>
            </a:pPr>
            <a:r>
              <a:rPr lang="en-GB" dirty="0"/>
              <a:t>2.3 times more likely to achieve their revenue goals</a:t>
            </a:r>
            <a:r>
              <a:rPr lang="en-GB" baseline="30000" dirty="0"/>
              <a:t>2</a:t>
            </a:r>
            <a:endParaRPr lang="en-GB" dirty="0"/>
          </a:p>
          <a:p>
            <a:r>
              <a:rPr lang="en-GB" dirty="0"/>
              <a:t>Sales excellence is achieved by:</a:t>
            </a:r>
          </a:p>
          <a:p>
            <a:endParaRPr lang="en-GB" dirty="0"/>
          </a:p>
        </p:txBody>
      </p:sp>
      <p:sp>
        <p:nvSpPr>
          <p:cNvPr id="4" name="Footer Placeholder 3">
            <a:extLst>
              <a:ext uri="{FF2B5EF4-FFF2-40B4-BE49-F238E27FC236}">
                <a16:creationId xmlns:a16="http://schemas.microsoft.com/office/drawing/2014/main" id="{1CE22096-5404-FEED-9320-7B9A7F7F0678}"/>
              </a:ext>
            </a:extLst>
          </p:cNvPr>
          <p:cNvSpPr>
            <a:spLocks noGrp="1"/>
          </p:cNvSpPr>
          <p:nvPr>
            <p:ph type="ftr" sz="quarter" idx="12"/>
          </p:nvPr>
        </p:nvSpPr>
        <p:spPr/>
        <p:txBody>
          <a:bodyPr/>
          <a:lstStyle/>
          <a:p>
            <a:r>
              <a:rPr lang="en-GB" dirty="0"/>
              <a:t>Sales Excellence and CRM Readiness</a:t>
            </a:r>
          </a:p>
        </p:txBody>
      </p:sp>
      <p:sp>
        <p:nvSpPr>
          <p:cNvPr id="5" name="Title 4">
            <a:extLst>
              <a:ext uri="{FF2B5EF4-FFF2-40B4-BE49-F238E27FC236}">
                <a16:creationId xmlns:a16="http://schemas.microsoft.com/office/drawing/2014/main" id="{6EA6EA54-7EF6-FA8D-EE7B-74BAFBB49393}"/>
              </a:ext>
            </a:extLst>
          </p:cNvPr>
          <p:cNvSpPr>
            <a:spLocks noGrp="1"/>
          </p:cNvSpPr>
          <p:nvPr>
            <p:ph type="title"/>
          </p:nvPr>
        </p:nvSpPr>
        <p:spPr/>
        <p:txBody>
          <a:bodyPr/>
          <a:lstStyle/>
          <a:p>
            <a:r>
              <a:rPr lang="en-GB" dirty="0"/>
              <a:t>Sales Excellence</a:t>
            </a:r>
          </a:p>
        </p:txBody>
      </p:sp>
      <p:cxnSp>
        <p:nvCxnSpPr>
          <p:cNvPr id="11" name="Straight Connector 10">
            <a:extLst>
              <a:ext uri="{FF2B5EF4-FFF2-40B4-BE49-F238E27FC236}">
                <a16:creationId xmlns:a16="http://schemas.microsoft.com/office/drawing/2014/main" id="{A1C3E140-1D0C-386D-CE9C-8C3DAD7B089E}"/>
              </a:ext>
            </a:extLst>
          </p:cNvPr>
          <p:cNvCxnSpPr/>
          <p:nvPr/>
        </p:nvCxnSpPr>
        <p:spPr>
          <a:xfrm>
            <a:off x="6096000" y="1142999"/>
            <a:ext cx="0" cy="487680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3A468063-C2CB-C14E-CC6F-7D33D1E62F29}"/>
              </a:ext>
            </a:extLst>
          </p:cNvPr>
          <p:cNvSpPr/>
          <p:nvPr/>
        </p:nvSpPr>
        <p:spPr>
          <a:xfrm>
            <a:off x="7117230" y="3610726"/>
            <a:ext cx="1963709" cy="1963709"/>
          </a:xfrm>
          <a:custGeom>
            <a:avLst/>
            <a:gdLst>
              <a:gd name="connsiteX0" fmla="*/ 1393849 w 1963709"/>
              <a:gd name="connsiteY0" fmla="*/ 313091 h 1963709"/>
              <a:gd name="connsiteX1" fmla="*/ 1546594 w 1963709"/>
              <a:gd name="connsiteY1" fmla="*/ 184915 h 1963709"/>
              <a:gd name="connsiteX2" fmla="*/ 1668620 w 1963709"/>
              <a:gd name="connsiteY2" fmla="*/ 287307 h 1963709"/>
              <a:gd name="connsiteX3" fmla="*/ 1568916 w 1963709"/>
              <a:gd name="connsiteY3" fmla="*/ 459989 h 1963709"/>
              <a:gd name="connsiteX4" fmla="*/ 1727334 w 1963709"/>
              <a:gd name="connsiteY4" fmla="*/ 734376 h 1963709"/>
              <a:gd name="connsiteX5" fmla="*/ 1926733 w 1963709"/>
              <a:gd name="connsiteY5" fmla="*/ 734372 h 1963709"/>
              <a:gd name="connsiteX6" fmla="*/ 1954394 w 1963709"/>
              <a:gd name="connsiteY6" fmla="*/ 891245 h 1963709"/>
              <a:gd name="connsiteX7" fmla="*/ 1767018 w 1963709"/>
              <a:gd name="connsiteY7" fmla="*/ 959439 h 1963709"/>
              <a:gd name="connsiteX8" fmla="*/ 1712000 w 1963709"/>
              <a:gd name="connsiteY8" fmla="*/ 1271461 h 1963709"/>
              <a:gd name="connsiteX9" fmla="*/ 1864752 w 1963709"/>
              <a:gd name="connsiteY9" fmla="*/ 1399628 h 1963709"/>
              <a:gd name="connsiteX10" fmla="*/ 1785106 w 1963709"/>
              <a:gd name="connsiteY10" fmla="*/ 1537580 h 1963709"/>
              <a:gd name="connsiteX11" fmla="*/ 1597733 w 1963709"/>
              <a:gd name="connsiteY11" fmla="*/ 1469376 h 1963709"/>
              <a:gd name="connsiteX12" fmla="*/ 1355023 w 1963709"/>
              <a:gd name="connsiteY12" fmla="*/ 1673034 h 1963709"/>
              <a:gd name="connsiteX13" fmla="*/ 1389654 w 1963709"/>
              <a:gd name="connsiteY13" fmla="*/ 1869403 h 1963709"/>
              <a:gd name="connsiteX14" fmla="*/ 1239967 w 1963709"/>
              <a:gd name="connsiteY14" fmla="*/ 1923885 h 1963709"/>
              <a:gd name="connsiteX15" fmla="*/ 1140272 w 1963709"/>
              <a:gd name="connsiteY15" fmla="*/ 1751197 h 1963709"/>
              <a:gd name="connsiteX16" fmla="*/ 823437 w 1963709"/>
              <a:gd name="connsiteY16" fmla="*/ 1751197 h 1963709"/>
              <a:gd name="connsiteX17" fmla="*/ 723742 w 1963709"/>
              <a:gd name="connsiteY17" fmla="*/ 1923885 h 1963709"/>
              <a:gd name="connsiteX18" fmla="*/ 574055 w 1963709"/>
              <a:gd name="connsiteY18" fmla="*/ 1869403 h 1963709"/>
              <a:gd name="connsiteX19" fmla="*/ 608685 w 1963709"/>
              <a:gd name="connsiteY19" fmla="*/ 1673034 h 1963709"/>
              <a:gd name="connsiteX20" fmla="*/ 365975 w 1963709"/>
              <a:gd name="connsiteY20" fmla="*/ 1469376 h 1963709"/>
              <a:gd name="connsiteX21" fmla="*/ 178603 w 1963709"/>
              <a:gd name="connsiteY21" fmla="*/ 1537580 h 1963709"/>
              <a:gd name="connsiteX22" fmla="*/ 98957 w 1963709"/>
              <a:gd name="connsiteY22" fmla="*/ 1399628 h 1963709"/>
              <a:gd name="connsiteX23" fmla="*/ 251709 w 1963709"/>
              <a:gd name="connsiteY23" fmla="*/ 1271460 h 1963709"/>
              <a:gd name="connsiteX24" fmla="*/ 196691 w 1963709"/>
              <a:gd name="connsiteY24" fmla="*/ 959438 h 1963709"/>
              <a:gd name="connsiteX25" fmla="*/ 9315 w 1963709"/>
              <a:gd name="connsiteY25" fmla="*/ 891245 h 1963709"/>
              <a:gd name="connsiteX26" fmla="*/ 36976 w 1963709"/>
              <a:gd name="connsiteY26" fmla="*/ 734372 h 1963709"/>
              <a:gd name="connsiteX27" fmla="*/ 236375 w 1963709"/>
              <a:gd name="connsiteY27" fmla="*/ 734377 h 1963709"/>
              <a:gd name="connsiteX28" fmla="*/ 394793 w 1963709"/>
              <a:gd name="connsiteY28" fmla="*/ 459990 h 1963709"/>
              <a:gd name="connsiteX29" fmla="*/ 295089 w 1963709"/>
              <a:gd name="connsiteY29" fmla="*/ 287307 h 1963709"/>
              <a:gd name="connsiteX30" fmla="*/ 417115 w 1963709"/>
              <a:gd name="connsiteY30" fmla="*/ 184915 h 1963709"/>
              <a:gd name="connsiteX31" fmla="*/ 569860 w 1963709"/>
              <a:gd name="connsiteY31" fmla="*/ 313091 h 1963709"/>
              <a:gd name="connsiteX32" fmla="*/ 867588 w 1963709"/>
              <a:gd name="connsiteY32" fmla="*/ 204727 h 1963709"/>
              <a:gd name="connsiteX33" fmla="*/ 902208 w 1963709"/>
              <a:gd name="connsiteY33" fmla="*/ 8356 h 1963709"/>
              <a:gd name="connsiteX34" fmla="*/ 1061501 w 1963709"/>
              <a:gd name="connsiteY34" fmla="*/ 8356 h 1963709"/>
              <a:gd name="connsiteX35" fmla="*/ 1096121 w 1963709"/>
              <a:gd name="connsiteY35" fmla="*/ 204727 h 1963709"/>
              <a:gd name="connsiteX36" fmla="*/ 1393849 w 1963709"/>
              <a:gd name="connsiteY36" fmla="*/ 313091 h 19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63709" h="1963709">
                <a:moveTo>
                  <a:pt x="1393849" y="313091"/>
                </a:moveTo>
                <a:lnTo>
                  <a:pt x="1546594" y="184915"/>
                </a:lnTo>
                <a:lnTo>
                  <a:pt x="1668620" y="287307"/>
                </a:lnTo>
                <a:lnTo>
                  <a:pt x="1568916" y="459989"/>
                </a:lnTo>
                <a:cubicBezTo>
                  <a:pt x="1639811" y="539741"/>
                  <a:pt x="1693714" y="633103"/>
                  <a:pt x="1727334" y="734376"/>
                </a:cubicBezTo>
                <a:lnTo>
                  <a:pt x="1926733" y="734372"/>
                </a:lnTo>
                <a:lnTo>
                  <a:pt x="1954394" y="891245"/>
                </a:lnTo>
                <a:lnTo>
                  <a:pt x="1767018" y="959439"/>
                </a:lnTo>
                <a:cubicBezTo>
                  <a:pt x="1770063" y="1066104"/>
                  <a:pt x="1751343" y="1172270"/>
                  <a:pt x="1712000" y="1271461"/>
                </a:cubicBezTo>
                <a:lnTo>
                  <a:pt x="1864752" y="1399628"/>
                </a:lnTo>
                <a:lnTo>
                  <a:pt x="1785106" y="1537580"/>
                </a:lnTo>
                <a:lnTo>
                  <a:pt x="1597733" y="1469376"/>
                </a:lnTo>
                <a:cubicBezTo>
                  <a:pt x="1531503" y="1553043"/>
                  <a:pt x="1448920" y="1622339"/>
                  <a:pt x="1355023" y="1673034"/>
                </a:cubicBezTo>
                <a:lnTo>
                  <a:pt x="1389654" y="1869403"/>
                </a:lnTo>
                <a:lnTo>
                  <a:pt x="1239967" y="1923885"/>
                </a:lnTo>
                <a:lnTo>
                  <a:pt x="1140272" y="1751197"/>
                </a:lnTo>
                <a:cubicBezTo>
                  <a:pt x="1035757" y="1772718"/>
                  <a:pt x="927952" y="1772718"/>
                  <a:pt x="823437" y="1751197"/>
                </a:cubicBezTo>
                <a:lnTo>
                  <a:pt x="723742" y="1923885"/>
                </a:lnTo>
                <a:lnTo>
                  <a:pt x="574055" y="1869403"/>
                </a:lnTo>
                <a:lnTo>
                  <a:pt x="608685" y="1673034"/>
                </a:lnTo>
                <a:cubicBezTo>
                  <a:pt x="514788" y="1622339"/>
                  <a:pt x="432205" y="1553044"/>
                  <a:pt x="365975" y="1469376"/>
                </a:cubicBezTo>
                <a:lnTo>
                  <a:pt x="178603" y="1537580"/>
                </a:lnTo>
                <a:lnTo>
                  <a:pt x="98957" y="1399628"/>
                </a:lnTo>
                <a:lnTo>
                  <a:pt x="251709" y="1271460"/>
                </a:lnTo>
                <a:cubicBezTo>
                  <a:pt x="212366" y="1172270"/>
                  <a:pt x="193646" y="1066103"/>
                  <a:pt x="196691" y="959438"/>
                </a:cubicBezTo>
                <a:lnTo>
                  <a:pt x="9315" y="891245"/>
                </a:lnTo>
                <a:lnTo>
                  <a:pt x="36976" y="734372"/>
                </a:lnTo>
                <a:lnTo>
                  <a:pt x="236375" y="734377"/>
                </a:lnTo>
                <a:cubicBezTo>
                  <a:pt x="269995" y="633103"/>
                  <a:pt x="323897" y="539742"/>
                  <a:pt x="394793" y="459990"/>
                </a:cubicBezTo>
                <a:lnTo>
                  <a:pt x="295089" y="287307"/>
                </a:lnTo>
                <a:lnTo>
                  <a:pt x="417115" y="184915"/>
                </a:lnTo>
                <a:lnTo>
                  <a:pt x="569860" y="313091"/>
                </a:lnTo>
                <a:cubicBezTo>
                  <a:pt x="660712" y="257121"/>
                  <a:pt x="762015" y="220250"/>
                  <a:pt x="867588" y="204727"/>
                </a:cubicBezTo>
                <a:lnTo>
                  <a:pt x="902208" y="8356"/>
                </a:lnTo>
                <a:lnTo>
                  <a:pt x="1061501" y="8356"/>
                </a:lnTo>
                <a:lnTo>
                  <a:pt x="1096121" y="204727"/>
                </a:lnTo>
                <a:cubicBezTo>
                  <a:pt x="1201694" y="220250"/>
                  <a:pt x="1302997" y="257121"/>
                  <a:pt x="1393849" y="313091"/>
                </a:cubicBez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7493" tIns="472689" rIns="407493" bIns="507033" numCol="1" spcCol="1270" anchor="ctr" anchorCtr="0">
            <a:noAutofit/>
          </a:bodyPr>
          <a:lstStyle/>
          <a:p>
            <a:pPr marL="0" lvl="0" indent="0" algn="ctr" defTabSz="444500">
              <a:lnSpc>
                <a:spcPct val="90000"/>
              </a:lnSpc>
              <a:spcBef>
                <a:spcPct val="0"/>
              </a:spcBef>
              <a:spcAft>
                <a:spcPct val="35000"/>
              </a:spcAft>
              <a:buNone/>
            </a:pPr>
            <a:r>
              <a:rPr lang="en-GB" sz="1200" kern="1200" dirty="0"/>
              <a:t>Maximising the performance of sales reps through tools training and content….</a:t>
            </a:r>
          </a:p>
        </p:txBody>
      </p:sp>
      <p:sp>
        <p:nvSpPr>
          <p:cNvPr id="17" name="Freeform: Shape 16">
            <a:extLst>
              <a:ext uri="{FF2B5EF4-FFF2-40B4-BE49-F238E27FC236}">
                <a16:creationId xmlns:a16="http://schemas.microsoft.com/office/drawing/2014/main" id="{7A6C2896-5EF6-ADF9-4F62-755D93A99270}"/>
              </a:ext>
            </a:extLst>
          </p:cNvPr>
          <p:cNvSpPr/>
          <p:nvPr/>
        </p:nvSpPr>
        <p:spPr>
          <a:xfrm>
            <a:off x="8872578" y="4292070"/>
            <a:ext cx="1671810" cy="1698031"/>
          </a:xfrm>
          <a:custGeom>
            <a:avLst/>
            <a:gdLst>
              <a:gd name="connsiteX0" fmla="*/ 1068610 w 1428152"/>
              <a:gd name="connsiteY0" fmla="*/ 361715 h 1428152"/>
              <a:gd name="connsiteX1" fmla="*/ 1279311 w 1428152"/>
              <a:gd name="connsiteY1" fmla="*/ 298213 h 1428152"/>
              <a:gd name="connsiteX2" fmla="*/ 1356841 w 1428152"/>
              <a:gd name="connsiteY2" fmla="*/ 432499 h 1428152"/>
              <a:gd name="connsiteX3" fmla="*/ 1196497 w 1428152"/>
              <a:gd name="connsiteY3" fmla="*/ 583221 h 1428152"/>
              <a:gd name="connsiteX4" fmla="*/ 1196497 w 1428152"/>
              <a:gd name="connsiteY4" fmla="*/ 844931 h 1428152"/>
              <a:gd name="connsiteX5" fmla="*/ 1356841 w 1428152"/>
              <a:gd name="connsiteY5" fmla="*/ 995653 h 1428152"/>
              <a:gd name="connsiteX6" fmla="*/ 1279311 w 1428152"/>
              <a:gd name="connsiteY6" fmla="*/ 1129939 h 1428152"/>
              <a:gd name="connsiteX7" fmla="*/ 1068610 w 1428152"/>
              <a:gd name="connsiteY7" fmla="*/ 1066437 h 1428152"/>
              <a:gd name="connsiteX8" fmla="*/ 841962 w 1428152"/>
              <a:gd name="connsiteY8" fmla="*/ 1197292 h 1428152"/>
              <a:gd name="connsiteX9" fmla="*/ 791606 w 1428152"/>
              <a:gd name="connsiteY9" fmla="*/ 1411515 h 1428152"/>
              <a:gd name="connsiteX10" fmla="*/ 636546 w 1428152"/>
              <a:gd name="connsiteY10" fmla="*/ 1411515 h 1428152"/>
              <a:gd name="connsiteX11" fmla="*/ 586189 w 1428152"/>
              <a:gd name="connsiteY11" fmla="*/ 1197293 h 1428152"/>
              <a:gd name="connsiteX12" fmla="*/ 359541 w 1428152"/>
              <a:gd name="connsiteY12" fmla="*/ 1066438 h 1428152"/>
              <a:gd name="connsiteX13" fmla="*/ 148841 w 1428152"/>
              <a:gd name="connsiteY13" fmla="*/ 1129939 h 1428152"/>
              <a:gd name="connsiteX14" fmla="*/ 71311 w 1428152"/>
              <a:gd name="connsiteY14" fmla="*/ 995653 h 1428152"/>
              <a:gd name="connsiteX15" fmla="*/ 231655 w 1428152"/>
              <a:gd name="connsiteY15" fmla="*/ 844931 h 1428152"/>
              <a:gd name="connsiteX16" fmla="*/ 231655 w 1428152"/>
              <a:gd name="connsiteY16" fmla="*/ 583221 h 1428152"/>
              <a:gd name="connsiteX17" fmla="*/ 71311 w 1428152"/>
              <a:gd name="connsiteY17" fmla="*/ 432499 h 1428152"/>
              <a:gd name="connsiteX18" fmla="*/ 148841 w 1428152"/>
              <a:gd name="connsiteY18" fmla="*/ 298213 h 1428152"/>
              <a:gd name="connsiteX19" fmla="*/ 359542 w 1428152"/>
              <a:gd name="connsiteY19" fmla="*/ 361715 h 1428152"/>
              <a:gd name="connsiteX20" fmla="*/ 586190 w 1428152"/>
              <a:gd name="connsiteY20" fmla="*/ 230860 h 1428152"/>
              <a:gd name="connsiteX21" fmla="*/ 636546 w 1428152"/>
              <a:gd name="connsiteY21" fmla="*/ 16637 h 1428152"/>
              <a:gd name="connsiteX22" fmla="*/ 791606 w 1428152"/>
              <a:gd name="connsiteY22" fmla="*/ 16637 h 1428152"/>
              <a:gd name="connsiteX23" fmla="*/ 841963 w 1428152"/>
              <a:gd name="connsiteY23" fmla="*/ 230859 h 1428152"/>
              <a:gd name="connsiteX24" fmla="*/ 1068611 w 1428152"/>
              <a:gd name="connsiteY24" fmla="*/ 361714 h 1428152"/>
              <a:gd name="connsiteX25" fmla="*/ 1068610 w 1428152"/>
              <a:gd name="connsiteY25" fmla="*/ 361715 h 142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152" h="1428152">
                <a:moveTo>
                  <a:pt x="1068610" y="361715"/>
                </a:moveTo>
                <a:lnTo>
                  <a:pt x="1279311" y="298213"/>
                </a:lnTo>
                <a:lnTo>
                  <a:pt x="1356841" y="432499"/>
                </a:lnTo>
                <a:lnTo>
                  <a:pt x="1196497" y="583221"/>
                </a:lnTo>
                <a:cubicBezTo>
                  <a:pt x="1219740" y="668910"/>
                  <a:pt x="1219740" y="759243"/>
                  <a:pt x="1196497" y="844931"/>
                </a:cubicBezTo>
                <a:lnTo>
                  <a:pt x="1356841" y="995653"/>
                </a:lnTo>
                <a:lnTo>
                  <a:pt x="1279311" y="1129939"/>
                </a:lnTo>
                <a:lnTo>
                  <a:pt x="1068610" y="1066437"/>
                </a:lnTo>
                <a:cubicBezTo>
                  <a:pt x="1006023" y="1129410"/>
                  <a:pt x="927792" y="1174577"/>
                  <a:pt x="841962" y="1197292"/>
                </a:cubicBezTo>
                <a:lnTo>
                  <a:pt x="791606" y="1411515"/>
                </a:lnTo>
                <a:lnTo>
                  <a:pt x="636546" y="1411515"/>
                </a:lnTo>
                <a:lnTo>
                  <a:pt x="586189" y="1197293"/>
                </a:lnTo>
                <a:cubicBezTo>
                  <a:pt x="500359" y="1174578"/>
                  <a:pt x="422128" y="1129411"/>
                  <a:pt x="359541" y="1066438"/>
                </a:cubicBezTo>
                <a:lnTo>
                  <a:pt x="148841" y="1129939"/>
                </a:lnTo>
                <a:lnTo>
                  <a:pt x="71311" y="995653"/>
                </a:lnTo>
                <a:lnTo>
                  <a:pt x="231655" y="844931"/>
                </a:lnTo>
                <a:cubicBezTo>
                  <a:pt x="208412" y="759242"/>
                  <a:pt x="208412" y="668909"/>
                  <a:pt x="231655" y="583221"/>
                </a:cubicBezTo>
                <a:lnTo>
                  <a:pt x="71311" y="432499"/>
                </a:lnTo>
                <a:lnTo>
                  <a:pt x="148841" y="298213"/>
                </a:lnTo>
                <a:lnTo>
                  <a:pt x="359542" y="361715"/>
                </a:lnTo>
                <a:cubicBezTo>
                  <a:pt x="422129" y="298742"/>
                  <a:pt x="500360" y="253575"/>
                  <a:pt x="586190" y="230860"/>
                </a:cubicBezTo>
                <a:lnTo>
                  <a:pt x="636546" y="16637"/>
                </a:lnTo>
                <a:lnTo>
                  <a:pt x="791606" y="16637"/>
                </a:lnTo>
                <a:lnTo>
                  <a:pt x="841963" y="230859"/>
                </a:lnTo>
                <a:cubicBezTo>
                  <a:pt x="927793" y="253574"/>
                  <a:pt x="1006024" y="298741"/>
                  <a:pt x="1068611" y="361714"/>
                </a:cubicBezTo>
                <a:lnTo>
                  <a:pt x="1068610" y="361715"/>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2242" tIns="374415" rIns="372242" bIns="374415" numCol="1" spcCol="1270" anchor="ctr" anchorCtr="0">
            <a:noAutofit/>
          </a:bodyPr>
          <a:lstStyle/>
          <a:p>
            <a:pPr marL="0" lvl="0" indent="0" algn="ctr" defTabSz="444500">
              <a:lnSpc>
                <a:spcPct val="90000"/>
              </a:lnSpc>
              <a:spcBef>
                <a:spcPct val="0"/>
              </a:spcBef>
              <a:spcAft>
                <a:spcPct val="35000"/>
              </a:spcAft>
              <a:buNone/>
            </a:pPr>
            <a:r>
              <a:rPr lang="en-GB" sz="1200" dirty="0"/>
              <a:t>.. thru effective </a:t>
            </a:r>
            <a:r>
              <a:rPr lang="en-GB" sz="1200" kern="1200" dirty="0"/>
              <a:t>strategic and cross-functional initiatives</a:t>
            </a:r>
          </a:p>
        </p:txBody>
      </p:sp>
      <p:sp>
        <p:nvSpPr>
          <p:cNvPr id="18" name="Arrow: Circular 17">
            <a:extLst>
              <a:ext uri="{FF2B5EF4-FFF2-40B4-BE49-F238E27FC236}">
                <a16:creationId xmlns:a16="http://schemas.microsoft.com/office/drawing/2014/main" id="{EAE10DB0-1E88-C039-D61D-E6A46AA3A034}"/>
              </a:ext>
            </a:extLst>
          </p:cNvPr>
          <p:cNvSpPr/>
          <p:nvPr/>
        </p:nvSpPr>
        <p:spPr>
          <a:xfrm rot="10380479">
            <a:off x="6816451" y="3474666"/>
            <a:ext cx="2415362" cy="2415362"/>
          </a:xfrm>
          <a:prstGeom prst="circularArrow">
            <a:avLst>
              <a:gd name="adj1" fmla="val 4878"/>
              <a:gd name="adj2" fmla="val 312630"/>
              <a:gd name="adj3" fmla="val 3091819"/>
              <a:gd name="adj4" fmla="val 15291955"/>
              <a:gd name="adj5" fmla="val 569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dirty="0"/>
          </a:p>
        </p:txBody>
      </p:sp>
      <p:sp>
        <p:nvSpPr>
          <p:cNvPr id="19" name="Shape 18">
            <a:extLst>
              <a:ext uri="{FF2B5EF4-FFF2-40B4-BE49-F238E27FC236}">
                <a16:creationId xmlns:a16="http://schemas.microsoft.com/office/drawing/2014/main" id="{DFE390F5-096C-3BC7-FA37-A3264E47FE37}"/>
              </a:ext>
            </a:extLst>
          </p:cNvPr>
          <p:cNvSpPr/>
          <p:nvPr/>
        </p:nvSpPr>
        <p:spPr>
          <a:xfrm rot="6288990">
            <a:off x="8922746" y="4176164"/>
            <a:ext cx="2068740" cy="1929841"/>
          </a:xfrm>
          <a:prstGeom prst="leftCircularArrow">
            <a:avLst>
              <a:gd name="adj1" fmla="val 6452"/>
              <a:gd name="adj2" fmla="val 429999"/>
              <a:gd name="adj3" fmla="val 10489124"/>
              <a:gd name="adj4" fmla="val 1755874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dirty="0"/>
          </a:p>
        </p:txBody>
      </p:sp>
      <p:grpSp>
        <p:nvGrpSpPr>
          <p:cNvPr id="24" name="Group 23">
            <a:extLst>
              <a:ext uri="{FF2B5EF4-FFF2-40B4-BE49-F238E27FC236}">
                <a16:creationId xmlns:a16="http://schemas.microsoft.com/office/drawing/2014/main" id="{B44C7763-1584-1DAA-31DD-37917ABA5E97}"/>
              </a:ext>
            </a:extLst>
          </p:cNvPr>
          <p:cNvGrpSpPr/>
          <p:nvPr/>
        </p:nvGrpSpPr>
        <p:grpSpPr>
          <a:xfrm>
            <a:off x="561019" y="1925412"/>
            <a:ext cx="5280980" cy="830146"/>
            <a:chOff x="561019" y="1925412"/>
            <a:chExt cx="5280980" cy="830146"/>
          </a:xfrm>
        </p:grpSpPr>
        <p:sp>
          <p:nvSpPr>
            <p:cNvPr id="20" name="Arrow: Chevron 19">
              <a:extLst>
                <a:ext uri="{FF2B5EF4-FFF2-40B4-BE49-F238E27FC236}">
                  <a16:creationId xmlns:a16="http://schemas.microsoft.com/office/drawing/2014/main" id="{C214052C-4C02-4307-7D5B-88EB4C2C1066}"/>
                </a:ext>
              </a:extLst>
            </p:cNvPr>
            <p:cNvSpPr/>
            <p:nvPr/>
          </p:nvSpPr>
          <p:spPr>
            <a:xfrm rot="5400000">
              <a:off x="2781196" y="-294765"/>
              <a:ext cx="830146" cy="5270499"/>
            </a:xfrm>
            <a:prstGeom prst="chevron">
              <a:avLst>
                <a:gd name="adj" fmla="val 30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tx1"/>
                </a:solidFill>
              </a:endParaRPr>
            </a:p>
          </p:txBody>
        </p:sp>
        <p:sp>
          <p:nvSpPr>
            <p:cNvPr id="21" name="TextBox 20">
              <a:extLst>
                <a:ext uri="{FF2B5EF4-FFF2-40B4-BE49-F238E27FC236}">
                  <a16:creationId xmlns:a16="http://schemas.microsoft.com/office/drawing/2014/main" id="{E9112861-3170-CFBB-0206-43E0FDC7E73C}"/>
                </a:ext>
              </a:extLst>
            </p:cNvPr>
            <p:cNvSpPr txBox="1"/>
            <p:nvPr/>
          </p:nvSpPr>
          <p:spPr>
            <a:xfrm>
              <a:off x="561021" y="2208865"/>
              <a:ext cx="5280978" cy="338554"/>
            </a:xfrm>
            <a:prstGeom prst="rect">
              <a:avLst/>
            </a:prstGeom>
            <a:noFill/>
          </p:spPr>
          <p:txBody>
            <a:bodyPr wrap="square" rtlCol="0">
              <a:spAutoFit/>
            </a:bodyPr>
            <a:lstStyle/>
            <a:p>
              <a:pPr algn="ctr"/>
              <a:r>
                <a:rPr lang="en-GB" sz="1600" dirty="0">
                  <a:solidFill>
                    <a:schemeClr val="bg1"/>
                  </a:solidFill>
                </a:rPr>
                <a:t>Sales excellence is about consistency</a:t>
              </a:r>
            </a:p>
          </p:txBody>
        </p:sp>
      </p:grpSp>
      <p:grpSp>
        <p:nvGrpSpPr>
          <p:cNvPr id="25" name="Group 24">
            <a:extLst>
              <a:ext uri="{FF2B5EF4-FFF2-40B4-BE49-F238E27FC236}">
                <a16:creationId xmlns:a16="http://schemas.microsoft.com/office/drawing/2014/main" id="{96355781-DD3E-4E12-319E-30D00DE60322}"/>
              </a:ext>
            </a:extLst>
          </p:cNvPr>
          <p:cNvGrpSpPr/>
          <p:nvPr/>
        </p:nvGrpSpPr>
        <p:grpSpPr>
          <a:xfrm>
            <a:off x="540059" y="2650160"/>
            <a:ext cx="5280979" cy="830146"/>
            <a:chOff x="550539" y="1925412"/>
            <a:chExt cx="5280979" cy="830146"/>
          </a:xfrm>
        </p:grpSpPr>
        <p:sp>
          <p:nvSpPr>
            <p:cNvPr id="26" name="Arrow: Chevron 25">
              <a:extLst>
                <a:ext uri="{FF2B5EF4-FFF2-40B4-BE49-F238E27FC236}">
                  <a16:creationId xmlns:a16="http://schemas.microsoft.com/office/drawing/2014/main" id="{6AC4DB92-C8A7-475F-7DDE-DE7FC9F5C154}"/>
                </a:ext>
              </a:extLst>
            </p:cNvPr>
            <p:cNvSpPr/>
            <p:nvPr/>
          </p:nvSpPr>
          <p:spPr>
            <a:xfrm rot="5400000">
              <a:off x="2781196" y="-294765"/>
              <a:ext cx="830146" cy="5270499"/>
            </a:xfrm>
            <a:prstGeom prst="chevron">
              <a:avLst>
                <a:gd name="adj" fmla="val 30726"/>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tx1"/>
                </a:solidFill>
              </a:endParaRPr>
            </a:p>
          </p:txBody>
        </p:sp>
        <p:sp>
          <p:nvSpPr>
            <p:cNvPr id="27" name="TextBox 26">
              <a:extLst>
                <a:ext uri="{FF2B5EF4-FFF2-40B4-BE49-F238E27FC236}">
                  <a16:creationId xmlns:a16="http://schemas.microsoft.com/office/drawing/2014/main" id="{4D81E1F5-78F1-5157-8A6B-1955079B1985}"/>
                </a:ext>
              </a:extLst>
            </p:cNvPr>
            <p:cNvSpPr txBox="1"/>
            <p:nvPr/>
          </p:nvSpPr>
          <p:spPr>
            <a:xfrm>
              <a:off x="550539" y="2136903"/>
              <a:ext cx="5280978" cy="584775"/>
            </a:xfrm>
            <a:prstGeom prst="rect">
              <a:avLst/>
            </a:prstGeom>
            <a:noFill/>
            <a:ln>
              <a:noFill/>
            </a:ln>
          </p:spPr>
          <p:txBody>
            <a:bodyPr wrap="square" rtlCol="0">
              <a:spAutoFit/>
            </a:bodyPr>
            <a:lstStyle/>
            <a:p>
              <a:pPr algn="ctr"/>
              <a:r>
                <a:rPr lang="en-GB" sz="1600" dirty="0">
                  <a:solidFill>
                    <a:schemeClr val="bg1"/>
                  </a:solidFill>
                </a:rPr>
                <a:t>Consistency creates better and more reliable sales outcomes</a:t>
              </a:r>
            </a:p>
          </p:txBody>
        </p:sp>
      </p:grpSp>
      <p:grpSp>
        <p:nvGrpSpPr>
          <p:cNvPr id="28" name="Group 27">
            <a:extLst>
              <a:ext uri="{FF2B5EF4-FFF2-40B4-BE49-F238E27FC236}">
                <a16:creationId xmlns:a16="http://schemas.microsoft.com/office/drawing/2014/main" id="{987B4740-8E76-3FAF-E85E-48EB849488CF}"/>
              </a:ext>
            </a:extLst>
          </p:cNvPr>
          <p:cNvGrpSpPr/>
          <p:nvPr/>
        </p:nvGrpSpPr>
        <p:grpSpPr>
          <a:xfrm>
            <a:off x="540058" y="3387644"/>
            <a:ext cx="5280979" cy="830146"/>
            <a:chOff x="550539" y="1925412"/>
            <a:chExt cx="5280979" cy="830146"/>
          </a:xfrm>
        </p:grpSpPr>
        <p:sp>
          <p:nvSpPr>
            <p:cNvPr id="29" name="Arrow: Chevron 28">
              <a:extLst>
                <a:ext uri="{FF2B5EF4-FFF2-40B4-BE49-F238E27FC236}">
                  <a16:creationId xmlns:a16="http://schemas.microsoft.com/office/drawing/2014/main" id="{BB2D07DB-3932-B8D4-990A-5214F54AD048}"/>
                </a:ext>
              </a:extLst>
            </p:cNvPr>
            <p:cNvSpPr/>
            <p:nvPr/>
          </p:nvSpPr>
          <p:spPr>
            <a:xfrm rot="5400000">
              <a:off x="2781196" y="-294765"/>
              <a:ext cx="830146" cy="5270499"/>
            </a:xfrm>
            <a:prstGeom prst="chevron">
              <a:avLst>
                <a:gd name="adj" fmla="val 30726"/>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tx1"/>
                </a:solidFill>
              </a:endParaRPr>
            </a:p>
          </p:txBody>
        </p:sp>
        <p:sp>
          <p:nvSpPr>
            <p:cNvPr id="30" name="TextBox 29">
              <a:extLst>
                <a:ext uri="{FF2B5EF4-FFF2-40B4-BE49-F238E27FC236}">
                  <a16:creationId xmlns:a16="http://schemas.microsoft.com/office/drawing/2014/main" id="{5351E8C2-DBAE-3175-7DD2-8262EB05EBBC}"/>
                </a:ext>
              </a:extLst>
            </p:cNvPr>
            <p:cNvSpPr txBox="1"/>
            <p:nvPr/>
          </p:nvSpPr>
          <p:spPr>
            <a:xfrm>
              <a:off x="550539" y="2136903"/>
              <a:ext cx="5280978" cy="584775"/>
            </a:xfrm>
            <a:prstGeom prst="rect">
              <a:avLst/>
            </a:prstGeom>
            <a:noFill/>
          </p:spPr>
          <p:txBody>
            <a:bodyPr wrap="square" rtlCol="0">
              <a:spAutoFit/>
            </a:bodyPr>
            <a:lstStyle/>
            <a:p>
              <a:pPr algn="ctr"/>
              <a:r>
                <a:rPr lang="en-GB" sz="1600" dirty="0">
                  <a:solidFill>
                    <a:schemeClr val="bg1"/>
                  </a:solidFill>
                </a:rPr>
                <a:t>Better sales outcomes are almost always the top priority for most businesses</a:t>
              </a:r>
            </a:p>
          </p:txBody>
        </p:sp>
      </p:grpSp>
      <p:pic>
        <p:nvPicPr>
          <p:cNvPr id="3" name="Graphic 2" descr="Bullseye with solid fill">
            <a:extLst>
              <a:ext uri="{FF2B5EF4-FFF2-40B4-BE49-F238E27FC236}">
                <a16:creationId xmlns:a16="http://schemas.microsoft.com/office/drawing/2014/main" id="{D3AF8E70-A5C3-CBAD-3D48-A010EDB9CD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3458" y="4184478"/>
            <a:ext cx="1914177" cy="1914177"/>
          </a:xfrm>
          <a:prstGeom prst="rect">
            <a:avLst/>
          </a:prstGeom>
        </p:spPr>
      </p:pic>
      <p:sp>
        <p:nvSpPr>
          <p:cNvPr id="2" name="Slide Number Placeholder 1">
            <a:extLst>
              <a:ext uri="{FF2B5EF4-FFF2-40B4-BE49-F238E27FC236}">
                <a16:creationId xmlns:a16="http://schemas.microsoft.com/office/drawing/2014/main" id="{1131E6AE-95BF-7226-3574-916AECEAA517}"/>
              </a:ext>
            </a:extLst>
          </p:cNvPr>
          <p:cNvSpPr>
            <a:spLocks noGrp="1"/>
          </p:cNvSpPr>
          <p:nvPr>
            <p:ph type="sldNum" sz="quarter" idx="13"/>
          </p:nvPr>
        </p:nvSpPr>
        <p:spPr/>
        <p:txBody>
          <a:bodyPr/>
          <a:lstStyle/>
          <a:p>
            <a:fld id="{E31375A4-56A4-47D6-9801-1991572033F7}" type="slidenum">
              <a:rPr lang="en-GB" smtClean="0"/>
              <a:pPr/>
              <a:t>3</a:t>
            </a:fld>
            <a:endParaRPr lang="en-GB"/>
          </a:p>
        </p:txBody>
      </p:sp>
    </p:spTree>
    <p:extLst>
      <p:ext uri="{BB962C8B-B14F-4D97-AF65-F5344CB8AC3E}">
        <p14:creationId xmlns:p14="http://schemas.microsoft.com/office/powerpoint/2010/main" val="79925561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98B06E73-3614-4F3D-6FB2-B4D33AD96988}"/>
              </a:ext>
            </a:extLst>
          </p:cNvPr>
          <p:cNvGraphicFramePr>
            <a:graphicFrameLocks noGrp="1"/>
          </p:cNvGraphicFramePr>
          <p:nvPr/>
        </p:nvGraphicFramePr>
        <p:xfrm>
          <a:off x="1052211" y="1967698"/>
          <a:ext cx="4137629" cy="1788756"/>
        </p:xfrm>
        <a:graphic>
          <a:graphicData uri="http://schemas.openxmlformats.org/drawingml/2006/table">
            <a:tbl>
              <a:tblPr firstRow="1" bandRow="1">
                <a:tableStyleId>{2D5ABB26-0587-4C30-8999-92F81FD0307C}</a:tableStyleId>
              </a:tblPr>
              <a:tblGrid>
                <a:gridCol w="4137629">
                  <a:extLst>
                    <a:ext uri="{9D8B030D-6E8A-4147-A177-3AD203B41FA5}">
                      <a16:colId xmlns:a16="http://schemas.microsoft.com/office/drawing/2014/main" val="3268280287"/>
                    </a:ext>
                  </a:extLst>
                </a:gridCol>
              </a:tblGrid>
              <a:tr h="1788756">
                <a:tc>
                  <a:txBody>
                    <a:bodyPr/>
                    <a:lstStyle/>
                    <a:p>
                      <a:pPr algn="ctr"/>
                      <a:endParaRPr lang="en-GB" i="1" dirty="0"/>
                    </a:p>
                    <a:p>
                      <a:pPr algn="ctr"/>
                      <a:r>
                        <a:rPr lang="en-GB" i="1" dirty="0"/>
                        <a:t>…. the processes, practices, technologies and tools that improve the performance and productivity of the sales organisation.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60802317"/>
                  </a:ext>
                </a:extLst>
              </a:tr>
            </a:tbl>
          </a:graphicData>
        </a:graphic>
      </p:graphicFrame>
      <p:sp>
        <p:nvSpPr>
          <p:cNvPr id="10" name="TextBox 9">
            <a:extLst>
              <a:ext uri="{FF2B5EF4-FFF2-40B4-BE49-F238E27FC236}">
                <a16:creationId xmlns:a16="http://schemas.microsoft.com/office/drawing/2014/main" id="{277349AC-444A-3B1D-5009-E8A4AC7D2BD5}"/>
              </a:ext>
            </a:extLst>
          </p:cNvPr>
          <p:cNvSpPr txBox="1"/>
          <p:nvPr/>
        </p:nvSpPr>
        <p:spPr>
          <a:xfrm>
            <a:off x="846101" y="1470277"/>
            <a:ext cx="4516734" cy="3477875"/>
          </a:xfrm>
          <a:prstGeom prst="rect">
            <a:avLst/>
          </a:prstGeom>
          <a:noFill/>
        </p:spPr>
        <p:txBody>
          <a:bodyPr wrap="square" rtlCol="0">
            <a:spAutoFit/>
          </a:bodyPr>
          <a:lstStyle/>
          <a:p>
            <a:r>
              <a:rPr lang="en-GB" sz="11000" dirty="0">
                <a:latin typeface="Arial" panose="020B0604020202020204" pitchFamily="34" charset="0"/>
                <a:cs typeface="Arial" panose="020B0604020202020204" pitchFamily="34" charset="0"/>
              </a:rPr>
              <a:t>“               </a:t>
            </a:r>
          </a:p>
          <a:p>
            <a:pPr algn="r"/>
            <a:r>
              <a:rPr lang="en-GB" sz="11000" dirty="0">
                <a:latin typeface="Arial" panose="020B0604020202020204" pitchFamily="34" charset="0"/>
                <a:cs typeface="Arial" panose="020B0604020202020204" pitchFamily="34" charset="0"/>
              </a:rPr>
              <a:t>”</a:t>
            </a:r>
          </a:p>
        </p:txBody>
      </p:sp>
      <p:sp>
        <p:nvSpPr>
          <p:cNvPr id="2" name="Content Placeholder 1">
            <a:extLst>
              <a:ext uri="{FF2B5EF4-FFF2-40B4-BE49-F238E27FC236}">
                <a16:creationId xmlns:a16="http://schemas.microsoft.com/office/drawing/2014/main" id="{252D145A-D8C9-DCD5-5AB7-0A7F4526187F}"/>
              </a:ext>
            </a:extLst>
          </p:cNvPr>
          <p:cNvSpPr>
            <a:spLocks noGrp="1"/>
          </p:cNvSpPr>
          <p:nvPr>
            <p:ph idx="1"/>
          </p:nvPr>
        </p:nvSpPr>
        <p:spPr>
          <a:xfrm>
            <a:off x="571500" y="1143000"/>
            <a:ext cx="5270500" cy="500062"/>
          </a:xfrm>
        </p:spPr>
        <p:txBody>
          <a:bodyPr/>
          <a:lstStyle/>
          <a:p>
            <a:r>
              <a:rPr lang="en-GB" b="1" dirty="0"/>
              <a:t>Sales enablement defined</a:t>
            </a:r>
          </a:p>
          <a:p>
            <a:endParaRPr lang="en-GB" dirty="0"/>
          </a:p>
        </p:txBody>
      </p:sp>
      <p:sp>
        <p:nvSpPr>
          <p:cNvPr id="3" name="Content Placeholder 2">
            <a:extLst>
              <a:ext uri="{FF2B5EF4-FFF2-40B4-BE49-F238E27FC236}">
                <a16:creationId xmlns:a16="http://schemas.microsoft.com/office/drawing/2014/main" id="{EFEB8674-F728-9489-5B15-FA077FAA9F48}"/>
              </a:ext>
            </a:extLst>
          </p:cNvPr>
          <p:cNvSpPr>
            <a:spLocks noGrp="1"/>
          </p:cNvSpPr>
          <p:nvPr>
            <p:ph idx="10"/>
          </p:nvPr>
        </p:nvSpPr>
        <p:spPr/>
        <p:txBody>
          <a:bodyPr>
            <a:normAutofit lnSpcReduction="10000"/>
          </a:bodyPr>
          <a:lstStyle/>
          <a:p>
            <a:pPr>
              <a:spcBef>
                <a:spcPts val="1300"/>
              </a:spcBef>
            </a:pPr>
            <a:r>
              <a:rPr lang="en-GB" b="1" dirty="0"/>
              <a:t>What can ‘enabled’ sales reps do better?</a:t>
            </a:r>
          </a:p>
          <a:p>
            <a:pPr marL="342900" indent="-342900">
              <a:spcBef>
                <a:spcPts val="1300"/>
              </a:spcBef>
              <a:buFont typeface="Arial" panose="020B0604020202020204" pitchFamily="34" charset="0"/>
              <a:buChar char="•"/>
            </a:pPr>
            <a:r>
              <a:rPr lang="en-GB" sz="1600" b="1" dirty="0"/>
              <a:t>Understand buyer needs</a:t>
            </a:r>
            <a:r>
              <a:rPr lang="en-GB" sz="1600" dirty="0"/>
              <a:t> – including industry trends, common business problems, and the competitive options available to buyers to solve their issues</a:t>
            </a:r>
          </a:p>
          <a:p>
            <a:pPr marL="342900" indent="-342900">
              <a:spcBef>
                <a:spcPts val="1300"/>
              </a:spcBef>
              <a:buFont typeface="Arial" panose="020B0604020202020204" pitchFamily="34" charset="0"/>
              <a:buChar char="•"/>
            </a:pPr>
            <a:r>
              <a:rPr lang="en-GB" sz="1600" b="1" dirty="0"/>
              <a:t>Sell new products</a:t>
            </a:r>
            <a:r>
              <a:rPr lang="en-GB" sz="1600" dirty="0"/>
              <a:t> – get up to speed quickly on recently launched products</a:t>
            </a:r>
          </a:p>
          <a:p>
            <a:pPr marL="342900" indent="-342900">
              <a:spcBef>
                <a:spcPts val="1300"/>
              </a:spcBef>
              <a:buFont typeface="Arial" panose="020B0604020202020204" pitchFamily="34" charset="0"/>
              <a:buChar char="•"/>
            </a:pPr>
            <a:r>
              <a:rPr lang="en-GB" sz="1600" b="1" dirty="0"/>
              <a:t>Cross-sell better</a:t>
            </a:r>
            <a:r>
              <a:rPr lang="en-GB" sz="1600" dirty="0"/>
              <a:t> – enabling diversification and growth</a:t>
            </a:r>
            <a:endParaRPr lang="en-GB" sz="1600" b="1" dirty="0"/>
          </a:p>
          <a:p>
            <a:pPr marL="342900" indent="-342900">
              <a:spcBef>
                <a:spcPts val="1300"/>
              </a:spcBef>
              <a:buFont typeface="Arial" panose="020B0604020202020204" pitchFamily="34" charset="0"/>
              <a:buChar char="•"/>
            </a:pPr>
            <a:r>
              <a:rPr lang="en-GB" sz="1600" b="1" dirty="0"/>
              <a:t>Deal with objections</a:t>
            </a:r>
            <a:r>
              <a:rPr lang="en-GB" sz="1600" dirty="0"/>
              <a:t> – learn how to respond to common objections with answers that have been proven to put the buyer at ease and change thinking</a:t>
            </a:r>
          </a:p>
          <a:p>
            <a:pPr marL="342900" indent="-342900">
              <a:spcBef>
                <a:spcPts val="1300"/>
              </a:spcBef>
              <a:buFont typeface="Arial" panose="020B0604020202020204" pitchFamily="34" charset="0"/>
              <a:buChar char="•"/>
            </a:pPr>
            <a:r>
              <a:rPr lang="en-GB" sz="1600" b="1" dirty="0"/>
              <a:t>Pitch with confidence</a:t>
            </a:r>
            <a:r>
              <a:rPr lang="en-GB" sz="1600" dirty="0"/>
              <a:t> – having the knowledge and tools they need inspires reps confidence</a:t>
            </a:r>
          </a:p>
          <a:p>
            <a:pPr marL="342900" indent="-342900">
              <a:spcBef>
                <a:spcPts val="1300"/>
              </a:spcBef>
              <a:buFont typeface="Arial" panose="020B0604020202020204" pitchFamily="34" charset="0"/>
              <a:buChar char="•"/>
            </a:pPr>
            <a:r>
              <a:rPr lang="en-GB" sz="1600" b="1" dirty="0"/>
              <a:t>Produce faster</a:t>
            </a:r>
            <a:r>
              <a:rPr lang="en-GB" sz="1600" dirty="0"/>
              <a:t> – new reps start producing in less time </a:t>
            </a:r>
          </a:p>
          <a:p>
            <a:pPr marL="342900" indent="-342900">
              <a:spcBef>
                <a:spcPts val="1300"/>
              </a:spcBef>
              <a:buFont typeface="Arial" panose="020B0604020202020204" pitchFamily="34" charset="0"/>
              <a:buChar char="•"/>
            </a:pPr>
            <a:r>
              <a:rPr lang="en-GB" sz="1600" b="1" dirty="0"/>
              <a:t>Equip champions</a:t>
            </a:r>
            <a:r>
              <a:rPr lang="en-GB" sz="1600" dirty="0"/>
              <a:t> – with content the buyers can use to internally sell your solution for you </a:t>
            </a:r>
          </a:p>
        </p:txBody>
      </p:sp>
      <p:sp>
        <p:nvSpPr>
          <p:cNvPr id="4" name="Footer Placeholder 3">
            <a:extLst>
              <a:ext uri="{FF2B5EF4-FFF2-40B4-BE49-F238E27FC236}">
                <a16:creationId xmlns:a16="http://schemas.microsoft.com/office/drawing/2014/main" id="{65B590BE-ABFB-FD91-FC1D-FFEEF7B247FE}"/>
              </a:ext>
            </a:extLst>
          </p:cNvPr>
          <p:cNvSpPr>
            <a:spLocks noGrp="1"/>
          </p:cNvSpPr>
          <p:nvPr>
            <p:ph type="ftr" sz="quarter" idx="12"/>
          </p:nvPr>
        </p:nvSpPr>
        <p:spPr/>
        <p:txBody>
          <a:bodyPr/>
          <a:lstStyle/>
          <a:p>
            <a:r>
              <a:rPr lang="en-GB" dirty="0"/>
              <a:t>Sales Excellence and CRM Readiness</a:t>
            </a:r>
          </a:p>
        </p:txBody>
      </p:sp>
      <p:sp>
        <p:nvSpPr>
          <p:cNvPr id="6" name="Title 5">
            <a:extLst>
              <a:ext uri="{FF2B5EF4-FFF2-40B4-BE49-F238E27FC236}">
                <a16:creationId xmlns:a16="http://schemas.microsoft.com/office/drawing/2014/main" id="{3A81D1B4-C7B1-8E9D-8790-380C2CB2409A}"/>
              </a:ext>
            </a:extLst>
          </p:cNvPr>
          <p:cNvSpPr>
            <a:spLocks noGrp="1"/>
          </p:cNvSpPr>
          <p:nvPr>
            <p:ph type="title"/>
          </p:nvPr>
        </p:nvSpPr>
        <p:spPr>
          <a:xfrm>
            <a:off x="400050" y="374651"/>
            <a:ext cx="11372850" cy="463549"/>
          </a:xfrm>
        </p:spPr>
        <p:txBody>
          <a:bodyPr/>
          <a:lstStyle/>
          <a:p>
            <a:r>
              <a:rPr lang="en-GB" dirty="0"/>
              <a:t>Achieving sales excellence through sales enablement</a:t>
            </a:r>
          </a:p>
        </p:txBody>
      </p:sp>
      <p:cxnSp>
        <p:nvCxnSpPr>
          <p:cNvPr id="9" name="Straight Connector 8">
            <a:extLst>
              <a:ext uri="{FF2B5EF4-FFF2-40B4-BE49-F238E27FC236}">
                <a16:creationId xmlns:a16="http://schemas.microsoft.com/office/drawing/2014/main" id="{6F3C5EA9-00F2-C7DF-B69C-1623E745B78E}"/>
              </a:ext>
            </a:extLst>
          </p:cNvPr>
          <p:cNvCxnSpPr/>
          <p:nvPr/>
        </p:nvCxnSpPr>
        <p:spPr>
          <a:xfrm>
            <a:off x="6096000" y="1142999"/>
            <a:ext cx="0" cy="487680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628F1B-A7E9-2590-D4A1-159619AC0920}"/>
              </a:ext>
            </a:extLst>
          </p:cNvPr>
          <p:cNvCxnSpPr/>
          <p:nvPr/>
        </p:nvCxnSpPr>
        <p:spPr>
          <a:xfrm>
            <a:off x="1052211" y="4497856"/>
            <a:ext cx="3939919" cy="0"/>
          </a:xfrm>
          <a:prstGeom prst="line">
            <a:avLst/>
          </a:prstGeom>
          <a:ln w="19050">
            <a:solidFill>
              <a:schemeClr val="accent1"/>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67CF5784-CD49-5D3E-3F57-DDABC1EB7EC3}"/>
              </a:ext>
            </a:extLst>
          </p:cNvPr>
          <p:cNvSpPr txBox="1"/>
          <p:nvPr/>
        </p:nvSpPr>
        <p:spPr>
          <a:xfrm>
            <a:off x="1052211" y="4128525"/>
            <a:ext cx="3939919" cy="877163"/>
          </a:xfrm>
          <a:prstGeom prst="rect">
            <a:avLst/>
          </a:prstGeom>
          <a:noFill/>
          <a:ln>
            <a:noFill/>
          </a:ln>
        </p:spPr>
        <p:txBody>
          <a:bodyPr wrap="square" rtlCol="0">
            <a:spAutoFit/>
          </a:bodyPr>
          <a:lstStyle/>
          <a:p>
            <a:pPr>
              <a:spcAft>
                <a:spcPts val="600"/>
              </a:spcAft>
            </a:pPr>
            <a:r>
              <a:rPr lang="en-GB" dirty="0">
                <a:solidFill>
                  <a:schemeClr val="accent1"/>
                </a:solidFill>
              </a:rPr>
              <a:t>Bottom line</a:t>
            </a:r>
          </a:p>
          <a:p>
            <a:r>
              <a:rPr lang="en-GB" sz="1400" dirty="0">
                <a:solidFill>
                  <a:schemeClr val="accent1"/>
                </a:solidFill>
              </a:rPr>
              <a:t>Sales enablement drives revenue by directly impacting the sales teams’ ability to close more deals</a:t>
            </a:r>
          </a:p>
        </p:txBody>
      </p:sp>
      <p:sp>
        <p:nvSpPr>
          <p:cNvPr id="15" name="Rectangle 14">
            <a:extLst>
              <a:ext uri="{FF2B5EF4-FFF2-40B4-BE49-F238E27FC236}">
                <a16:creationId xmlns:a16="http://schemas.microsoft.com/office/drawing/2014/main" id="{2158AE69-5B6A-D8DB-F3BD-F121151317C5}"/>
              </a:ext>
            </a:extLst>
          </p:cNvPr>
          <p:cNvSpPr/>
          <p:nvPr/>
        </p:nvSpPr>
        <p:spPr>
          <a:xfrm>
            <a:off x="571500" y="5439137"/>
            <a:ext cx="5270495" cy="500062"/>
          </a:xfrm>
          <a:prstGeom prst="rect">
            <a:avLst/>
          </a:prstGeom>
          <a:ln w="9525"/>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600" dirty="0"/>
              <a:t>Sales enablement is the term for strategic and cross functional initiatives that achieve sales excellence</a:t>
            </a:r>
          </a:p>
        </p:txBody>
      </p:sp>
      <p:grpSp>
        <p:nvGrpSpPr>
          <p:cNvPr id="19" name="Group 18">
            <a:extLst>
              <a:ext uri="{FF2B5EF4-FFF2-40B4-BE49-F238E27FC236}">
                <a16:creationId xmlns:a16="http://schemas.microsoft.com/office/drawing/2014/main" id="{0E10D582-E2A9-D13E-9BB7-4867C282E9E4}"/>
              </a:ext>
            </a:extLst>
          </p:cNvPr>
          <p:cNvGrpSpPr/>
          <p:nvPr/>
        </p:nvGrpSpPr>
        <p:grpSpPr>
          <a:xfrm>
            <a:off x="4804890" y="4001018"/>
            <a:ext cx="720000" cy="720000"/>
            <a:chOff x="4738215" y="4001018"/>
            <a:chExt cx="720000" cy="720000"/>
          </a:xfrm>
          <a:solidFill>
            <a:schemeClr val="accent3">
              <a:lumMod val="60000"/>
              <a:lumOff val="40000"/>
            </a:schemeClr>
          </a:solidFill>
        </p:grpSpPr>
        <p:sp>
          <p:nvSpPr>
            <p:cNvPr id="18" name="Oval 17">
              <a:extLst>
                <a:ext uri="{FF2B5EF4-FFF2-40B4-BE49-F238E27FC236}">
                  <a16:creationId xmlns:a16="http://schemas.microsoft.com/office/drawing/2014/main" id="{FE259F63-ACDA-FB65-F98F-D6D69689626E}"/>
                </a:ext>
              </a:extLst>
            </p:cNvPr>
            <p:cNvSpPr/>
            <p:nvPr/>
          </p:nvSpPr>
          <p:spPr>
            <a:xfrm>
              <a:off x="4738215" y="4001018"/>
              <a:ext cx="720000" cy="720000"/>
            </a:xfrm>
            <a:prstGeom prst="ellipse">
              <a:avLst/>
            </a:prstGeom>
            <a:solidFill>
              <a:schemeClr val="accent1">
                <a:lumMod val="20000"/>
                <a:lumOff val="80000"/>
              </a:schemeClr>
            </a:solidFill>
            <a:ln>
              <a:solidFill>
                <a:schemeClr val="accent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400" dirty="0">
                <a:solidFill>
                  <a:schemeClr val="accent1"/>
                </a:solidFill>
              </a:endParaRPr>
            </a:p>
          </p:txBody>
        </p:sp>
        <p:pic>
          <p:nvPicPr>
            <p:cNvPr id="17" name="Graphic 16" descr="Upward trend with solid fill">
              <a:extLst>
                <a:ext uri="{FF2B5EF4-FFF2-40B4-BE49-F238E27FC236}">
                  <a16:creationId xmlns:a16="http://schemas.microsoft.com/office/drawing/2014/main" id="{1B1E720D-DED2-B847-C6B6-ABD7850C5C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4786" y="4077804"/>
              <a:ext cx="576550" cy="576550"/>
            </a:xfrm>
            <a:prstGeom prst="rect">
              <a:avLst/>
            </a:prstGeom>
          </p:spPr>
        </p:pic>
      </p:grpSp>
      <p:sp>
        <p:nvSpPr>
          <p:cNvPr id="5" name="Slide Number Placeholder 4">
            <a:extLst>
              <a:ext uri="{FF2B5EF4-FFF2-40B4-BE49-F238E27FC236}">
                <a16:creationId xmlns:a16="http://schemas.microsoft.com/office/drawing/2014/main" id="{69892D71-A753-7641-0B55-4AE336C5B576}"/>
              </a:ext>
            </a:extLst>
          </p:cNvPr>
          <p:cNvSpPr>
            <a:spLocks noGrp="1"/>
          </p:cNvSpPr>
          <p:nvPr>
            <p:ph type="sldNum" sz="quarter" idx="13"/>
          </p:nvPr>
        </p:nvSpPr>
        <p:spPr/>
        <p:txBody>
          <a:bodyPr/>
          <a:lstStyle/>
          <a:p>
            <a:fld id="{E31375A4-56A4-47D6-9801-1991572033F7}" type="slidenum">
              <a:rPr lang="en-GB" smtClean="0"/>
              <a:pPr/>
              <a:t>4</a:t>
            </a:fld>
            <a:endParaRPr lang="en-GB"/>
          </a:p>
        </p:txBody>
      </p:sp>
    </p:spTree>
    <p:extLst>
      <p:ext uri="{BB962C8B-B14F-4D97-AF65-F5344CB8AC3E}">
        <p14:creationId xmlns:p14="http://schemas.microsoft.com/office/powerpoint/2010/main" val="234927994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7F16E208-F2EF-E5F3-7306-402817592C98}"/>
              </a:ext>
            </a:extLst>
          </p:cNvPr>
          <p:cNvPicPr>
            <a:picLocks noChangeAspect="1"/>
          </p:cNvPicPr>
          <p:nvPr/>
        </p:nvPicPr>
        <p:blipFill>
          <a:blip r:embed="rId3"/>
          <a:srcRect l="40522"/>
          <a:stretch/>
        </p:blipFill>
        <p:spPr>
          <a:xfrm>
            <a:off x="-1" y="1071836"/>
            <a:ext cx="9154779" cy="5000711"/>
          </a:xfrm>
          <a:prstGeom prst="rect">
            <a:avLst/>
          </a:prstGeom>
        </p:spPr>
      </p:pic>
      <p:sp>
        <p:nvSpPr>
          <p:cNvPr id="4" name="Footer Placeholder 3">
            <a:extLst>
              <a:ext uri="{FF2B5EF4-FFF2-40B4-BE49-F238E27FC236}">
                <a16:creationId xmlns:a16="http://schemas.microsoft.com/office/drawing/2014/main" id="{8931F8BB-3EA9-78E6-C5BE-A12A9F91814E}"/>
              </a:ext>
            </a:extLst>
          </p:cNvPr>
          <p:cNvSpPr>
            <a:spLocks noGrp="1"/>
          </p:cNvSpPr>
          <p:nvPr>
            <p:ph type="ftr" sz="quarter" idx="15"/>
          </p:nvPr>
        </p:nvSpPr>
        <p:spPr/>
        <p:txBody>
          <a:bodyPr/>
          <a:lstStyle/>
          <a:p>
            <a:r>
              <a:rPr lang="en-GB" dirty="0"/>
              <a:t>Sales Excellence and CRM Readiness</a:t>
            </a:r>
          </a:p>
        </p:txBody>
      </p:sp>
      <p:sp>
        <p:nvSpPr>
          <p:cNvPr id="6" name="Title 5">
            <a:extLst>
              <a:ext uri="{FF2B5EF4-FFF2-40B4-BE49-F238E27FC236}">
                <a16:creationId xmlns:a16="http://schemas.microsoft.com/office/drawing/2014/main" id="{E4CAA393-4ED6-2390-EB75-BCC9DD736C97}"/>
              </a:ext>
            </a:extLst>
          </p:cNvPr>
          <p:cNvSpPr>
            <a:spLocks noGrp="1"/>
          </p:cNvSpPr>
          <p:nvPr>
            <p:ph type="title"/>
          </p:nvPr>
        </p:nvSpPr>
        <p:spPr/>
        <p:txBody>
          <a:bodyPr/>
          <a:lstStyle/>
          <a:p>
            <a:r>
              <a:rPr lang="en-GB" dirty="0"/>
              <a:t>The benefits of effective sales enablement strategies</a:t>
            </a:r>
          </a:p>
        </p:txBody>
      </p:sp>
      <p:grpSp>
        <p:nvGrpSpPr>
          <p:cNvPr id="60" name="Group 59">
            <a:extLst>
              <a:ext uri="{FF2B5EF4-FFF2-40B4-BE49-F238E27FC236}">
                <a16:creationId xmlns:a16="http://schemas.microsoft.com/office/drawing/2014/main" id="{21EEA104-C9AD-B550-4938-0DB0796D68D1}"/>
              </a:ext>
            </a:extLst>
          </p:cNvPr>
          <p:cNvGrpSpPr/>
          <p:nvPr/>
        </p:nvGrpSpPr>
        <p:grpSpPr>
          <a:xfrm>
            <a:off x="7950268" y="1586028"/>
            <a:ext cx="3298040" cy="1169551"/>
            <a:chOff x="1798409" y="798285"/>
            <a:chExt cx="3298040" cy="1169551"/>
          </a:xfrm>
        </p:grpSpPr>
        <p:grpSp>
          <p:nvGrpSpPr>
            <p:cNvPr id="32" name="Group 31">
              <a:extLst>
                <a:ext uri="{FF2B5EF4-FFF2-40B4-BE49-F238E27FC236}">
                  <a16:creationId xmlns:a16="http://schemas.microsoft.com/office/drawing/2014/main" id="{EF426AAA-F0A9-A777-04D9-7FD4A63B9413}"/>
                </a:ext>
              </a:extLst>
            </p:cNvPr>
            <p:cNvGrpSpPr/>
            <p:nvPr/>
          </p:nvGrpSpPr>
          <p:grpSpPr>
            <a:xfrm>
              <a:off x="1798409" y="917374"/>
              <a:ext cx="930840" cy="931374"/>
              <a:chOff x="475133" y="2757461"/>
              <a:chExt cx="1152000" cy="1151068"/>
            </a:xfrm>
          </p:grpSpPr>
          <p:sp>
            <p:nvSpPr>
              <p:cNvPr id="23" name="Oval 22">
                <a:extLst>
                  <a:ext uri="{FF2B5EF4-FFF2-40B4-BE49-F238E27FC236}">
                    <a16:creationId xmlns:a16="http://schemas.microsoft.com/office/drawing/2014/main" id="{3EBEFEFC-EF10-62E0-1FA6-2B35F894CC8F}"/>
                  </a:ext>
                </a:extLst>
              </p:cNvPr>
              <p:cNvSpPr/>
              <p:nvPr/>
            </p:nvSpPr>
            <p:spPr>
              <a:xfrm>
                <a:off x="475133" y="2757461"/>
                <a:ext cx="1152000" cy="1151068"/>
              </a:xfrm>
              <a:prstGeom prst="ellipse">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8" name="Graphic 7" descr="Coins with solid fill">
                <a:extLst>
                  <a:ext uri="{FF2B5EF4-FFF2-40B4-BE49-F238E27FC236}">
                    <a16:creationId xmlns:a16="http://schemas.microsoft.com/office/drawing/2014/main" id="{8521B9DE-8873-FBBD-F226-928C67480E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201" y="2900055"/>
                <a:ext cx="914400" cy="914400"/>
              </a:xfrm>
              <a:prstGeom prst="rect">
                <a:avLst/>
              </a:prstGeom>
            </p:spPr>
          </p:pic>
        </p:grpSp>
        <p:sp>
          <p:nvSpPr>
            <p:cNvPr id="48" name="TextBox 47">
              <a:extLst>
                <a:ext uri="{FF2B5EF4-FFF2-40B4-BE49-F238E27FC236}">
                  <a16:creationId xmlns:a16="http://schemas.microsoft.com/office/drawing/2014/main" id="{0C0DE967-1606-1DD1-997F-0F7B1CDCA4DC}"/>
                </a:ext>
              </a:extLst>
            </p:cNvPr>
            <p:cNvSpPr txBox="1"/>
            <p:nvPr/>
          </p:nvSpPr>
          <p:spPr>
            <a:xfrm>
              <a:off x="2765700" y="798285"/>
              <a:ext cx="2330749" cy="1169551"/>
            </a:xfrm>
            <a:prstGeom prst="rect">
              <a:avLst/>
            </a:prstGeom>
            <a:noFill/>
          </p:spPr>
          <p:txBody>
            <a:bodyPr wrap="square" rtlCol="0">
              <a:spAutoFit/>
            </a:bodyPr>
            <a:lstStyle/>
            <a:p>
              <a:r>
                <a:rPr lang="en-GB" sz="1400" dirty="0"/>
                <a:t>Companies with strong sales enablement programmes report a 15% increase in revenue compared to those without</a:t>
              </a:r>
              <a:r>
                <a:rPr lang="en-GB" sz="1400" baseline="30000" dirty="0"/>
                <a:t>1</a:t>
              </a:r>
              <a:endParaRPr lang="en-GB" sz="1400" dirty="0"/>
            </a:p>
          </p:txBody>
        </p:sp>
      </p:grpSp>
      <p:grpSp>
        <p:nvGrpSpPr>
          <p:cNvPr id="57" name="Group 56">
            <a:extLst>
              <a:ext uri="{FF2B5EF4-FFF2-40B4-BE49-F238E27FC236}">
                <a16:creationId xmlns:a16="http://schemas.microsoft.com/office/drawing/2014/main" id="{856DCD6F-B5CC-8EBD-A910-A82A2A09023C}"/>
              </a:ext>
            </a:extLst>
          </p:cNvPr>
          <p:cNvGrpSpPr/>
          <p:nvPr/>
        </p:nvGrpSpPr>
        <p:grpSpPr>
          <a:xfrm>
            <a:off x="8538874" y="3068847"/>
            <a:ext cx="3455902" cy="954107"/>
            <a:chOff x="8652680" y="2957072"/>
            <a:chExt cx="3455902" cy="954107"/>
          </a:xfrm>
        </p:grpSpPr>
        <p:grpSp>
          <p:nvGrpSpPr>
            <p:cNvPr id="33" name="Group 32">
              <a:extLst>
                <a:ext uri="{FF2B5EF4-FFF2-40B4-BE49-F238E27FC236}">
                  <a16:creationId xmlns:a16="http://schemas.microsoft.com/office/drawing/2014/main" id="{DE4301EE-1A67-EDEA-99B6-06F329A9169C}"/>
                </a:ext>
              </a:extLst>
            </p:cNvPr>
            <p:cNvGrpSpPr/>
            <p:nvPr/>
          </p:nvGrpSpPr>
          <p:grpSpPr>
            <a:xfrm>
              <a:off x="8652680" y="2968438"/>
              <a:ext cx="930840" cy="931374"/>
              <a:chOff x="2153880" y="2757461"/>
              <a:chExt cx="1152000" cy="1151068"/>
            </a:xfrm>
          </p:grpSpPr>
          <p:sp>
            <p:nvSpPr>
              <p:cNvPr id="24" name="Oval 23">
                <a:extLst>
                  <a:ext uri="{FF2B5EF4-FFF2-40B4-BE49-F238E27FC236}">
                    <a16:creationId xmlns:a16="http://schemas.microsoft.com/office/drawing/2014/main" id="{9B42F059-12E3-B843-1E29-342CAA69B68C}"/>
                  </a:ext>
                </a:extLst>
              </p:cNvPr>
              <p:cNvSpPr/>
              <p:nvPr/>
            </p:nvSpPr>
            <p:spPr>
              <a:xfrm>
                <a:off x="2153880" y="2757461"/>
                <a:ext cx="1152000" cy="115106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10" name="Graphic 9" descr="Bar graph with upward trend with solid fill">
                <a:extLst>
                  <a:ext uri="{FF2B5EF4-FFF2-40B4-BE49-F238E27FC236}">
                    <a16:creationId xmlns:a16="http://schemas.microsoft.com/office/drawing/2014/main" id="{435B640F-A552-0CC8-8359-F43CD1EAF4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2903" y="2900055"/>
                <a:ext cx="914400" cy="914400"/>
              </a:xfrm>
              <a:prstGeom prst="rect">
                <a:avLst/>
              </a:prstGeom>
            </p:spPr>
          </p:pic>
        </p:grpSp>
        <p:sp>
          <p:nvSpPr>
            <p:cNvPr id="50" name="TextBox 49">
              <a:extLst>
                <a:ext uri="{FF2B5EF4-FFF2-40B4-BE49-F238E27FC236}">
                  <a16:creationId xmlns:a16="http://schemas.microsoft.com/office/drawing/2014/main" id="{6A483F36-8BDF-042B-BF2C-82F3492C81CF}"/>
                </a:ext>
              </a:extLst>
            </p:cNvPr>
            <p:cNvSpPr txBox="1"/>
            <p:nvPr/>
          </p:nvSpPr>
          <p:spPr>
            <a:xfrm>
              <a:off x="9583520" y="2957072"/>
              <a:ext cx="2525062" cy="954107"/>
            </a:xfrm>
            <a:prstGeom prst="rect">
              <a:avLst/>
            </a:prstGeom>
            <a:noFill/>
          </p:spPr>
          <p:txBody>
            <a:bodyPr wrap="square" rtlCol="0">
              <a:spAutoFit/>
            </a:bodyPr>
            <a:lstStyle/>
            <a:p>
              <a:r>
                <a:rPr lang="en-GB" sz="1400" dirty="0"/>
                <a:t>organisations with a formal sales enablement charter achieve 27.6% higher profit margins</a:t>
              </a:r>
              <a:r>
                <a:rPr lang="en-GB" sz="1400" baseline="30000" dirty="0"/>
                <a:t>2</a:t>
              </a:r>
              <a:endParaRPr lang="en-GB" sz="1400" dirty="0"/>
            </a:p>
          </p:txBody>
        </p:sp>
      </p:grpSp>
      <p:grpSp>
        <p:nvGrpSpPr>
          <p:cNvPr id="58" name="Group 57">
            <a:extLst>
              <a:ext uri="{FF2B5EF4-FFF2-40B4-BE49-F238E27FC236}">
                <a16:creationId xmlns:a16="http://schemas.microsoft.com/office/drawing/2014/main" id="{2EF98CC1-F0AA-EB57-D073-69559EE0F562}"/>
              </a:ext>
            </a:extLst>
          </p:cNvPr>
          <p:cNvGrpSpPr/>
          <p:nvPr/>
        </p:nvGrpSpPr>
        <p:grpSpPr>
          <a:xfrm>
            <a:off x="4434670" y="1503239"/>
            <a:ext cx="3282972" cy="954107"/>
            <a:chOff x="7297984" y="1692144"/>
            <a:chExt cx="3282972" cy="954107"/>
          </a:xfrm>
        </p:grpSpPr>
        <p:grpSp>
          <p:nvGrpSpPr>
            <p:cNvPr id="37" name="Group 36">
              <a:extLst>
                <a:ext uri="{FF2B5EF4-FFF2-40B4-BE49-F238E27FC236}">
                  <a16:creationId xmlns:a16="http://schemas.microsoft.com/office/drawing/2014/main" id="{FAA5D2AA-8D07-D94A-C9DE-7863F19F82EB}"/>
                </a:ext>
              </a:extLst>
            </p:cNvPr>
            <p:cNvGrpSpPr/>
            <p:nvPr/>
          </p:nvGrpSpPr>
          <p:grpSpPr>
            <a:xfrm>
              <a:off x="7297984" y="1703510"/>
              <a:ext cx="930840" cy="931374"/>
              <a:chOff x="8868868" y="2757461"/>
              <a:chExt cx="1152000" cy="1151068"/>
            </a:xfrm>
          </p:grpSpPr>
          <p:sp>
            <p:nvSpPr>
              <p:cNvPr id="28" name="Oval 27">
                <a:extLst>
                  <a:ext uri="{FF2B5EF4-FFF2-40B4-BE49-F238E27FC236}">
                    <a16:creationId xmlns:a16="http://schemas.microsoft.com/office/drawing/2014/main" id="{B2FF0535-7ECF-254E-4E39-FEB5A6B804CA}"/>
                  </a:ext>
                </a:extLst>
              </p:cNvPr>
              <p:cNvSpPr/>
              <p:nvPr/>
            </p:nvSpPr>
            <p:spPr>
              <a:xfrm>
                <a:off x="8868868" y="2757461"/>
                <a:ext cx="1152000" cy="115106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22" name="Graphic 21" descr="Race Car with solid fill">
                <a:extLst>
                  <a:ext uri="{FF2B5EF4-FFF2-40B4-BE49-F238E27FC236}">
                    <a16:creationId xmlns:a16="http://schemas.microsoft.com/office/drawing/2014/main" id="{643BA9D9-17E3-6D47-F846-361F9148D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87711" y="2900055"/>
                <a:ext cx="914400" cy="914400"/>
              </a:xfrm>
              <a:prstGeom prst="rect">
                <a:avLst/>
              </a:prstGeom>
            </p:spPr>
          </p:pic>
        </p:grpSp>
        <p:sp>
          <p:nvSpPr>
            <p:cNvPr id="51" name="TextBox 50">
              <a:extLst>
                <a:ext uri="{FF2B5EF4-FFF2-40B4-BE49-F238E27FC236}">
                  <a16:creationId xmlns:a16="http://schemas.microsoft.com/office/drawing/2014/main" id="{B921C61C-9208-6DCD-59D6-89B881B053EA}"/>
                </a:ext>
              </a:extLst>
            </p:cNvPr>
            <p:cNvSpPr txBox="1"/>
            <p:nvPr/>
          </p:nvSpPr>
          <p:spPr>
            <a:xfrm>
              <a:off x="8228824" y="1692144"/>
              <a:ext cx="2352132" cy="954107"/>
            </a:xfrm>
            <a:prstGeom prst="rect">
              <a:avLst/>
            </a:prstGeom>
            <a:noFill/>
          </p:spPr>
          <p:txBody>
            <a:bodyPr wrap="square" rtlCol="0">
              <a:spAutoFit/>
            </a:bodyPr>
            <a:lstStyle/>
            <a:p>
              <a:r>
                <a:rPr lang="en-GB" sz="1400" dirty="0"/>
                <a:t>Effective sales enablement can reduce the sales cycle length by 22%</a:t>
              </a:r>
              <a:r>
                <a:rPr lang="en-GB" sz="1400" baseline="30000" dirty="0"/>
                <a:t>4</a:t>
              </a:r>
              <a:r>
                <a:rPr lang="en-GB" sz="1400" dirty="0"/>
                <a:t> and close deals 23% faster</a:t>
              </a:r>
              <a:r>
                <a:rPr lang="en-GB" sz="1400" baseline="30000" dirty="0"/>
                <a:t>2</a:t>
              </a:r>
              <a:endParaRPr lang="en-GB" sz="1400" dirty="0"/>
            </a:p>
          </p:txBody>
        </p:sp>
      </p:grpSp>
      <p:grpSp>
        <p:nvGrpSpPr>
          <p:cNvPr id="59" name="Group 58">
            <a:extLst>
              <a:ext uri="{FF2B5EF4-FFF2-40B4-BE49-F238E27FC236}">
                <a16:creationId xmlns:a16="http://schemas.microsoft.com/office/drawing/2014/main" id="{9F38B992-7893-A82A-CC3E-A24563B695BC}"/>
              </a:ext>
            </a:extLst>
          </p:cNvPr>
          <p:cNvGrpSpPr/>
          <p:nvPr/>
        </p:nvGrpSpPr>
        <p:grpSpPr>
          <a:xfrm>
            <a:off x="1165241" y="985929"/>
            <a:ext cx="3455044" cy="954107"/>
            <a:chOff x="4900217" y="1343815"/>
            <a:chExt cx="3455044" cy="954107"/>
          </a:xfrm>
        </p:grpSpPr>
        <p:grpSp>
          <p:nvGrpSpPr>
            <p:cNvPr id="34" name="Group 33">
              <a:extLst>
                <a:ext uri="{FF2B5EF4-FFF2-40B4-BE49-F238E27FC236}">
                  <a16:creationId xmlns:a16="http://schemas.microsoft.com/office/drawing/2014/main" id="{7C367587-2242-2ABD-5655-6EEC51084C0D}"/>
                </a:ext>
              </a:extLst>
            </p:cNvPr>
            <p:cNvGrpSpPr/>
            <p:nvPr/>
          </p:nvGrpSpPr>
          <p:grpSpPr>
            <a:xfrm>
              <a:off x="4900217" y="1357851"/>
              <a:ext cx="930840" cy="931374"/>
              <a:chOff x="3832627" y="2757461"/>
              <a:chExt cx="1152000" cy="1151068"/>
            </a:xfrm>
          </p:grpSpPr>
          <p:sp>
            <p:nvSpPr>
              <p:cNvPr id="25" name="Oval 24">
                <a:extLst>
                  <a:ext uri="{FF2B5EF4-FFF2-40B4-BE49-F238E27FC236}">
                    <a16:creationId xmlns:a16="http://schemas.microsoft.com/office/drawing/2014/main" id="{702CF720-81F3-2476-4E48-4DE808FE3AE8}"/>
                  </a:ext>
                </a:extLst>
              </p:cNvPr>
              <p:cNvSpPr/>
              <p:nvPr/>
            </p:nvSpPr>
            <p:spPr>
              <a:xfrm>
                <a:off x="3832627" y="2757461"/>
                <a:ext cx="1152000" cy="1151068"/>
              </a:xfrm>
              <a:prstGeom prst="ellipse">
                <a:avLst/>
              </a:prstGeom>
              <a:solidFill>
                <a:schemeClr val="bg1"/>
              </a:solidFill>
              <a:ln w="28575">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12" name="Graphic 11" descr="Hurdle with solid fill">
                <a:extLst>
                  <a:ext uri="{FF2B5EF4-FFF2-40B4-BE49-F238E27FC236}">
                    <a16:creationId xmlns:a16="http://schemas.microsoft.com/office/drawing/2014/main" id="{168E116D-33EF-E0ED-73F3-9AB93417EB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51605" y="2900055"/>
                <a:ext cx="914400" cy="914400"/>
              </a:xfrm>
              <a:prstGeom prst="rect">
                <a:avLst/>
              </a:prstGeom>
            </p:spPr>
          </p:pic>
        </p:grpSp>
        <p:sp>
          <p:nvSpPr>
            <p:cNvPr id="52" name="TextBox 51">
              <a:extLst>
                <a:ext uri="{FF2B5EF4-FFF2-40B4-BE49-F238E27FC236}">
                  <a16:creationId xmlns:a16="http://schemas.microsoft.com/office/drawing/2014/main" id="{308B10C9-C435-3AE3-F513-B7863BDB6736}"/>
                </a:ext>
              </a:extLst>
            </p:cNvPr>
            <p:cNvSpPr txBox="1"/>
            <p:nvPr/>
          </p:nvSpPr>
          <p:spPr>
            <a:xfrm>
              <a:off x="5843513" y="1343815"/>
              <a:ext cx="2511748" cy="954107"/>
            </a:xfrm>
            <a:prstGeom prst="rect">
              <a:avLst/>
            </a:prstGeom>
            <a:noFill/>
          </p:spPr>
          <p:txBody>
            <a:bodyPr wrap="square" rtlCol="0">
              <a:spAutoFit/>
            </a:bodyPr>
            <a:lstStyle/>
            <a:p>
              <a:r>
                <a:rPr lang="en-GB" sz="1400" dirty="0"/>
                <a:t>organisations that invest in continuous training for their sales teams see a 50% higher net sales per employee</a:t>
              </a:r>
              <a:r>
                <a:rPr lang="en-GB" sz="1400" baseline="30000" dirty="0"/>
                <a:t>3</a:t>
              </a:r>
              <a:endParaRPr lang="en-GB" sz="1400" dirty="0"/>
            </a:p>
          </p:txBody>
        </p:sp>
      </p:grpSp>
      <p:grpSp>
        <p:nvGrpSpPr>
          <p:cNvPr id="56" name="Group 55">
            <a:extLst>
              <a:ext uri="{FF2B5EF4-FFF2-40B4-BE49-F238E27FC236}">
                <a16:creationId xmlns:a16="http://schemas.microsoft.com/office/drawing/2014/main" id="{9FB9A0F0-8311-28E7-88AD-8898E0B7059D}"/>
              </a:ext>
            </a:extLst>
          </p:cNvPr>
          <p:cNvGrpSpPr/>
          <p:nvPr/>
        </p:nvGrpSpPr>
        <p:grpSpPr>
          <a:xfrm>
            <a:off x="4528934" y="4757384"/>
            <a:ext cx="3110731" cy="1169551"/>
            <a:chOff x="7197001" y="4169788"/>
            <a:chExt cx="3110731" cy="1169551"/>
          </a:xfrm>
        </p:grpSpPr>
        <p:grpSp>
          <p:nvGrpSpPr>
            <p:cNvPr id="38" name="Group 37">
              <a:extLst>
                <a:ext uri="{FF2B5EF4-FFF2-40B4-BE49-F238E27FC236}">
                  <a16:creationId xmlns:a16="http://schemas.microsoft.com/office/drawing/2014/main" id="{BDF69F93-BEEB-4B22-B044-263EA6CD8FB7}"/>
                </a:ext>
              </a:extLst>
            </p:cNvPr>
            <p:cNvGrpSpPr/>
            <p:nvPr/>
          </p:nvGrpSpPr>
          <p:grpSpPr>
            <a:xfrm>
              <a:off x="7197001" y="4269248"/>
              <a:ext cx="930840" cy="931374"/>
              <a:chOff x="10547613" y="2757461"/>
              <a:chExt cx="1152000" cy="1151068"/>
            </a:xfrm>
          </p:grpSpPr>
          <p:sp>
            <p:nvSpPr>
              <p:cNvPr id="29" name="Oval 28">
                <a:extLst>
                  <a:ext uri="{FF2B5EF4-FFF2-40B4-BE49-F238E27FC236}">
                    <a16:creationId xmlns:a16="http://schemas.microsoft.com/office/drawing/2014/main" id="{75C15B53-B62E-AE9D-0187-89E6D4AEA95E}"/>
                  </a:ext>
                </a:extLst>
              </p:cNvPr>
              <p:cNvSpPr/>
              <p:nvPr/>
            </p:nvSpPr>
            <p:spPr>
              <a:xfrm>
                <a:off x="10547613" y="2757461"/>
                <a:ext cx="1152000" cy="115106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16" name="Graphic 15" descr="Aspiration with solid fill">
                <a:extLst>
                  <a:ext uri="{FF2B5EF4-FFF2-40B4-BE49-F238E27FC236}">
                    <a16:creationId xmlns:a16="http://schemas.microsoft.com/office/drawing/2014/main" id="{7C9F338A-D6ED-27FF-8D88-138A066234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66413" y="2900055"/>
                <a:ext cx="914400" cy="914400"/>
              </a:xfrm>
              <a:prstGeom prst="rect">
                <a:avLst/>
              </a:prstGeom>
            </p:spPr>
          </p:pic>
        </p:grpSp>
        <p:sp>
          <p:nvSpPr>
            <p:cNvPr id="53" name="TextBox 52">
              <a:extLst>
                <a:ext uri="{FF2B5EF4-FFF2-40B4-BE49-F238E27FC236}">
                  <a16:creationId xmlns:a16="http://schemas.microsoft.com/office/drawing/2014/main" id="{C9935AFE-8E6C-72C8-2B3C-220732B353B0}"/>
                </a:ext>
              </a:extLst>
            </p:cNvPr>
            <p:cNvSpPr txBox="1"/>
            <p:nvPr/>
          </p:nvSpPr>
          <p:spPr>
            <a:xfrm>
              <a:off x="8114085" y="4169788"/>
              <a:ext cx="2193647" cy="1169551"/>
            </a:xfrm>
            <a:prstGeom prst="rect">
              <a:avLst/>
            </a:prstGeom>
            <a:noFill/>
          </p:spPr>
          <p:txBody>
            <a:bodyPr wrap="square" rtlCol="0">
              <a:spAutoFit/>
            </a:bodyPr>
            <a:lstStyle/>
            <a:p>
              <a:pPr>
                <a:spcBef>
                  <a:spcPts val="1400"/>
                </a:spcBef>
              </a:pPr>
              <a:r>
                <a:rPr lang="en-GB" sz="1400" dirty="0"/>
                <a:t>Effective sales enablement can improve conversion rates by up to 20% and deal size by 12%</a:t>
              </a:r>
              <a:r>
                <a:rPr lang="en-GB" sz="1400" baseline="30000" dirty="0"/>
                <a:t>4</a:t>
              </a:r>
              <a:endParaRPr lang="en-GB" sz="1400" dirty="0"/>
            </a:p>
          </p:txBody>
        </p:sp>
      </p:grpSp>
      <p:grpSp>
        <p:nvGrpSpPr>
          <p:cNvPr id="61" name="Group 60">
            <a:extLst>
              <a:ext uri="{FF2B5EF4-FFF2-40B4-BE49-F238E27FC236}">
                <a16:creationId xmlns:a16="http://schemas.microsoft.com/office/drawing/2014/main" id="{FD768F9D-8A23-E4CD-8D9F-75AE5358A7C1}"/>
              </a:ext>
            </a:extLst>
          </p:cNvPr>
          <p:cNvGrpSpPr/>
          <p:nvPr/>
        </p:nvGrpSpPr>
        <p:grpSpPr>
          <a:xfrm>
            <a:off x="7794693" y="4290359"/>
            <a:ext cx="3863171" cy="1169551"/>
            <a:chOff x="5288223" y="4473015"/>
            <a:chExt cx="3863171" cy="1169551"/>
          </a:xfrm>
        </p:grpSpPr>
        <p:grpSp>
          <p:nvGrpSpPr>
            <p:cNvPr id="36" name="Group 35">
              <a:extLst>
                <a:ext uri="{FF2B5EF4-FFF2-40B4-BE49-F238E27FC236}">
                  <a16:creationId xmlns:a16="http://schemas.microsoft.com/office/drawing/2014/main" id="{9722AE12-A25B-A40B-81E5-2A6ED16E87CD}"/>
                </a:ext>
              </a:extLst>
            </p:cNvPr>
            <p:cNvGrpSpPr/>
            <p:nvPr/>
          </p:nvGrpSpPr>
          <p:grpSpPr>
            <a:xfrm>
              <a:off x="5288223" y="4625989"/>
              <a:ext cx="930840" cy="931374"/>
              <a:chOff x="7190121" y="2757461"/>
              <a:chExt cx="1152000" cy="1151068"/>
            </a:xfrm>
          </p:grpSpPr>
          <p:sp>
            <p:nvSpPr>
              <p:cNvPr id="27" name="Oval 26">
                <a:extLst>
                  <a:ext uri="{FF2B5EF4-FFF2-40B4-BE49-F238E27FC236}">
                    <a16:creationId xmlns:a16="http://schemas.microsoft.com/office/drawing/2014/main" id="{2178DC9F-E687-9851-49D3-8DA9662A0616}"/>
                  </a:ext>
                </a:extLst>
              </p:cNvPr>
              <p:cNvSpPr/>
              <p:nvPr/>
            </p:nvSpPr>
            <p:spPr>
              <a:xfrm>
                <a:off x="7190121" y="2757461"/>
                <a:ext cx="1152000" cy="1151068"/>
              </a:xfrm>
              <a:prstGeom prst="ellipse">
                <a:avLst/>
              </a:prstGeom>
              <a:solidFill>
                <a:schemeClr val="bg1"/>
              </a:solidFill>
              <a:ln w="28575">
                <a:solidFill>
                  <a:srgbClr val="18A19A">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20" name="Graphic 19" descr="Soccer Goal with solid fill">
                <a:extLst>
                  <a:ext uri="{FF2B5EF4-FFF2-40B4-BE49-F238E27FC236}">
                    <a16:creationId xmlns:a16="http://schemas.microsoft.com/office/drawing/2014/main" id="{F4CF1D39-40D0-8E3E-FDD6-D6A7E77705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09009" y="2900055"/>
                <a:ext cx="914400" cy="914400"/>
              </a:xfrm>
              <a:prstGeom prst="rect">
                <a:avLst/>
              </a:prstGeom>
            </p:spPr>
          </p:pic>
        </p:grpSp>
        <p:sp>
          <p:nvSpPr>
            <p:cNvPr id="54" name="TextBox 53">
              <a:extLst>
                <a:ext uri="{FF2B5EF4-FFF2-40B4-BE49-F238E27FC236}">
                  <a16:creationId xmlns:a16="http://schemas.microsoft.com/office/drawing/2014/main" id="{9BDD1D77-A66A-3DD5-ED8D-BBE0A4AD2628}"/>
                </a:ext>
              </a:extLst>
            </p:cNvPr>
            <p:cNvSpPr txBox="1"/>
            <p:nvPr/>
          </p:nvSpPr>
          <p:spPr>
            <a:xfrm>
              <a:off x="6248864" y="4473015"/>
              <a:ext cx="2902530" cy="1169551"/>
            </a:xfrm>
            <a:prstGeom prst="rect">
              <a:avLst/>
            </a:prstGeom>
            <a:noFill/>
          </p:spPr>
          <p:txBody>
            <a:bodyPr wrap="square" rtlCol="0">
              <a:spAutoFit/>
            </a:bodyPr>
            <a:lstStyle/>
            <a:p>
              <a:pPr>
                <a:spcBef>
                  <a:spcPts val="1400"/>
                </a:spcBef>
              </a:pPr>
              <a:r>
                <a:rPr lang="en-GB" sz="1400" dirty="0"/>
                <a:t>Companies with integrated sales and marketing teams achieve a 67% higher likelihood of successfully closing leads generated by marketing efforts</a:t>
              </a:r>
              <a:r>
                <a:rPr lang="en-GB" sz="1400" baseline="30000" dirty="0"/>
                <a:t>4</a:t>
              </a:r>
              <a:endParaRPr lang="en-GB" sz="1400" dirty="0"/>
            </a:p>
          </p:txBody>
        </p:sp>
      </p:grpSp>
      <p:grpSp>
        <p:nvGrpSpPr>
          <p:cNvPr id="62" name="Group 61">
            <a:extLst>
              <a:ext uri="{FF2B5EF4-FFF2-40B4-BE49-F238E27FC236}">
                <a16:creationId xmlns:a16="http://schemas.microsoft.com/office/drawing/2014/main" id="{66204553-7355-7E42-6C18-A94E0BABBE17}"/>
              </a:ext>
            </a:extLst>
          </p:cNvPr>
          <p:cNvGrpSpPr/>
          <p:nvPr/>
        </p:nvGrpSpPr>
        <p:grpSpPr>
          <a:xfrm>
            <a:off x="1069141" y="5149861"/>
            <a:ext cx="3406882" cy="954107"/>
            <a:chOff x="2531743" y="5087965"/>
            <a:chExt cx="3406882" cy="954107"/>
          </a:xfrm>
        </p:grpSpPr>
        <p:grpSp>
          <p:nvGrpSpPr>
            <p:cNvPr id="35" name="Group 34">
              <a:extLst>
                <a:ext uri="{FF2B5EF4-FFF2-40B4-BE49-F238E27FC236}">
                  <a16:creationId xmlns:a16="http://schemas.microsoft.com/office/drawing/2014/main" id="{1CA042F5-349A-6928-C641-CAB3076ED1DD}"/>
                </a:ext>
              </a:extLst>
            </p:cNvPr>
            <p:cNvGrpSpPr/>
            <p:nvPr/>
          </p:nvGrpSpPr>
          <p:grpSpPr>
            <a:xfrm>
              <a:off x="2531743" y="5099331"/>
              <a:ext cx="930840" cy="931374"/>
              <a:chOff x="5511374" y="2757461"/>
              <a:chExt cx="1152000" cy="1151068"/>
            </a:xfrm>
          </p:grpSpPr>
          <p:sp>
            <p:nvSpPr>
              <p:cNvPr id="26" name="Oval 25">
                <a:extLst>
                  <a:ext uri="{FF2B5EF4-FFF2-40B4-BE49-F238E27FC236}">
                    <a16:creationId xmlns:a16="http://schemas.microsoft.com/office/drawing/2014/main" id="{F3A20DC2-7D43-0749-78F8-AB9C38883614}"/>
                  </a:ext>
                </a:extLst>
              </p:cNvPr>
              <p:cNvSpPr/>
              <p:nvPr/>
            </p:nvSpPr>
            <p:spPr>
              <a:xfrm>
                <a:off x="5511374" y="2757461"/>
                <a:ext cx="1152000" cy="1151068"/>
              </a:xfrm>
              <a:prstGeom prst="ellipse">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14" name="Graphic 13" descr="Smiling with hearts face outline with solid fill">
                <a:extLst>
                  <a:ext uri="{FF2B5EF4-FFF2-40B4-BE49-F238E27FC236}">
                    <a16:creationId xmlns:a16="http://schemas.microsoft.com/office/drawing/2014/main" id="{F932F447-EA64-4BFC-2BD1-05BF78C9F0C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30307" y="2900055"/>
                <a:ext cx="914400" cy="914400"/>
              </a:xfrm>
              <a:prstGeom prst="rect">
                <a:avLst/>
              </a:prstGeom>
            </p:spPr>
          </p:pic>
        </p:grpSp>
        <p:sp>
          <p:nvSpPr>
            <p:cNvPr id="55" name="TextBox 54">
              <a:extLst>
                <a:ext uri="{FF2B5EF4-FFF2-40B4-BE49-F238E27FC236}">
                  <a16:creationId xmlns:a16="http://schemas.microsoft.com/office/drawing/2014/main" id="{B31783F5-F641-02CB-B71E-70C2B966F289}"/>
                </a:ext>
              </a:extLst>
            </p:cNvPr>
            <p:cNvSpPr txBox="1"/>
            <p:nvPr/>
          </p:nvSpPr>
          <p:spPr>
            <a:xfrm>
              <a:off x="3484502" y="5087965"/>
              <a:ext cx="2454123" cy="954107"/>
            </a:xfrm>
            <a:prstGeom prst="rect">
              <a:avLst/>
            </a:prstGeom>
            <a:noFill/>
          </p:spPr>
          <p:txBody>
            <a:bodyPr wrap="square" rtlCol="0">
              <a:spAutoFit/>
            </a:bodyPr>
            <a:lstStyle/>
            <a:p>
              <a:pPr>
                <a:spcBef>
                  <a:spcPts val="1400"/>
                </a:spcBef>
              </a:pPr>
              <a:r>
                <a:rPr lang="en-GB" sz="1400" dirty="0"/>
                <a:t>organisations that invest in continuous training for their sales teams see a 50% higher net sales per employee</a:t>
              </a:r>
              <a:r>
                <a:rPr lang="en-GB" sz="1400" baseline="30000" dirty="0"/>
                <a:t>3</a:t>
              </a:r>
              <a:endParaRPr lang="en-GB" sz="1400" dirty="0"/>
            </a:p>
          </p:txBody>
        </p:sp>
      </p:grpSp>
      <p:sp>
        <p:nvSpPr>
          <p:cNvPr id="2" name="Slide Number Placeholder 1">
            <a:extLst>
              <a:ext uri="{FF2B5EF4-FFF2-40B4-BE49-F238E27FC236}">
                <a16:creationId xmlns:a16="http://schemas.microsoft.com/office/drawing/2014/main" id="{7AA2079B-3CFE-0D23-A1D6-B62597D5D43E}"/>
              </a:ext>
            </a:extLst>
          </p:cNvPr>
          <p:cNvSpPr>
            <a:spLocks noGrp="1"/>
          </p:cNvSpPr>
          <p:nvPr>
            <p:ph type="sldNum" sz="quarter" idx="16"/>
          </p:nvPr>
        </p:nvSpPr>
        <p:spPr/>
        <p:txBody>
          <a:bodyPr/>
          <a:lstStyle/>
          <a:p>
            <a:fld id="{E31375A4-56A4-47D6-9801-1991572033F7}" type="slidenum">
              <a:rPr lang="en-GB" smtClean="0"/>
              <a:pPr/>
              <a:t>5</a:t>
            </a:fld>
            <a:endParaRPr lang="en-GB"/>
          </a:p>
        </p:txBody>
      </p:sp>
    </p:spTree>
    <p:extLst>
      <p:ext uri="{BB962C8B-B14F-4D97-AF65-F5344CB8AC3E}">
        <p14:creationId xmlns:p14="http://schemas.microsoft.com/office/powerpoint/2010/main" val="28025602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9F9F9-9C84-D89F-CA80-044543E6EC23}"/>
              </a:ext>
            </a:extLst>
          </p:cNvPr>
          <p:cNvPicPr>
            <a:picLocks noChangeAspect="1"/>
          </p:cNvPicPr>
          <p:nvPr/>
        </p:nvPicPr>
        <p:blipFill>
          <a:blip r:embed="rId2"/>
          <a:stretch>
            <a:fillRect/>
          </a:stretch>
        </p:blipFill>
        <p:spPr>
          <a:xfrm>
            <a:off x="5484285" y="1714350"/>
            <a:ext cx="6096528" cy="3429297"/>
          </a:xfrm>
          <a:prstGeom prst="rect">
            <a:avLst/>
          </a:prstGeom>
          <a:ln>
            <a:solidFill>
              <a:schemeClr val="tx2"/>
            </a:solidFill>
          </a:ln>
        </p:spPr>
      </p:pic>
      <p:sp>
        <p:nvSpPr>
          <p:cNvPr id="8" name="Content Placeholder 7">
            <a:extLst>
              <a:ext uri="{FF2B5EF4-FFF2-40B4-BE49-F238E27FC236}">
                <a16:creationId xmlns:a16="http://schemas.microsoft.com/office/drawing/2014/main" id="{2C4B65DC-90EF-05FE-2304-11AF54AB30B1}"/>
              </a:ext>
            </a:extLst>
          </p:cNvPr>
          <p:cNvSpPr>
            <a:spLocks noGrp="1"/>
          </p:cNvSpPr>
          <p:nvPr>
            <p:ph idx="1"/>
          </p:nvPr>
        </p:nvSpPr>
        <p:spPr>
          <a:xfrm>
            <a:off x="571501" y="1452282"/>
            <a:ext cx="4602928" cy="4551476"/>
          </a:xfrm>
        </p:spPr>
        <p:txBody>
          <a:bodyPr/>
          <a:lstStyle/>
          <a:p>
            <a:r>
              <a:rPr lang="en-GB" sz="1600" dirty="0"/>
              <a:t>The Sales Blueprint is our comprehensive best-practice framework. It describes all the components that need to be considered to achieve sales excellence.</a:t>
            </a:r>
          </a:p>
          <a:p>
            <a:r>
              <a:rPr lang="en-GB" sz="1600" dirty="0"/>
              <a:t>The framework is used to assess ‘as-is’ and define a ‘to-be’ future state in each component area, that embodies sales excellence.</a:t>
            </a:r>
          </a:p>
          <a:p>
            <a:r>
              <a:rPr lang="en-GB" sz="1600" dirty="0"/>
              <a:t>As part of a sales transformation programme, a plan for moving to that future state is established, involving people, process and technology.</a:t>
            </a:r>
          </a:p>
          <a:p>
            <a:r>
              <a:rPr lang="en-GB" sz="1600" dirty="0"/>
              <a:t>This plan is then executed using professional project management, CRM design and development, and change management expertise.</a:t>
            </a:r>
          </a:p>
        </p:txBody>
      </p:sp>
      <p:sp>
        <p:nvSpPr>
          <p:cNvPr id="4" name="Footer Placeholder 3">
            <a:extLst>
              <a:ext uri="{FF2B5EF4-FFF2-40B4-BE49-F238E27FC236}">
                <a16:creationId xmlns:a16="http://schemas.microsoft.com/office/drawing/2014/main" id="{278CA97B-F9F2-737A-E776-EF0E1ED93AC3}"/>
              </a:ext>
            </a:extLst>
          </p:cNvPr>
          <p:cNvSpPr>
            <a:spLocks noGrp="1"/>
          </p:cNvSpPr>
          <p:nvPr>
            <p:ph type="ftr" sz="quarter" idx="11"/>
          </p:nvPr>
        </p:nvSpPr>
        <p:spPr/>
        <p:txBody>
          <a:bodyPr anchor="ctr">
            <a:normAutofit/>
          </a:bodyPr>
          <a:lstStyle/>
          <a:p>
            <a:pPr>
              <a:spcAft>
                <a:spcPts val="600"/>
              </a:spcAft>
            </a:pPr>
            <a:r>
              <a:rPr lang="en-GB" dirty="0"/>
              <a:t>Sales Excellence and CRM Readiness</a:t>
            </a:r>
          </a:p>
        </p:txBody>
      </p:sp>
      <p:sp>
        <p:nvSpPr>
          <p:cNvPr id="6" name="Title 5">
            <a:extLst>
              <a:ext uri="{FF2B5EF4-FFF2-40B4-BE49-F238E27FC236}">
                <a16:creationId xmlns:a16="http://schemas.microsoft.com/office/drawing/2014/main" id="{2B133410-1DED-D275-F51C-49B3C9AA5D56}"/>
              </a:ext>
            </a:extLst>
          </p:cNvPr>
          <p:cNvSpPr>
            <a:spLocks noGrp="1"/>
          </p:cNvSpPr>
          <p:nvPr>
            <p:ph type="title"/>
          </p:nvPr>
        </p:nvSpPr>
        <p:spPr/>
        <p:txBody>
          <a:bodyPr wrap="square" anchor="ctr">
            <a:normAutofit fontScale="90000"/>
          </a:bodyPr>
          <a:lstStyle/>
          <a:p>
            <a:r>
              <a:rPr lang="en-GB" dirty="0"/>
              <a:t>Sales enablement using the Fluid Sales Blueprint</a:t>
            </a:r>
          </a:p>
        </p:txBody>
      </p:sp>
      <p:sp>
        <p:nvSpPr>
          <p:cNvPr id="3" name="Slide Number Placeholder 2">
            <a:extLst>
              <a:ext uri="{FF2B5EF4-FFF2-40B4-BE49-F238E27FC236}">
                <a16:creationId xmlns:a16="http://schemas.microsoft.com/office/drawing/2014/main" id="{1C2FBFB1-2CB3-2A82-327A-B939B6A2CC94}"/>
              </a:ext>
            </a:extLst>
          </p:cNvPr>
          <p:cNvSpPr>
            <a:spLocks noGrp="1"/>
          </p:cNvSpPr>
          <p:nvPr>
            <p:ph type="sldNum" sz="quarter" idx="12"/>
          </p:nvPr>
        </p:nvSpPr>
        <p:spPr/>
        <p:txBody>
          <a:bodyPr/>
          <a:lstStyle/>
          <a:p>
            <a:fld id="{E31375A4-56A4-47D6-9801-1991572033F7}" type="slidenum">
              <a:rPr lang="en-GB" smtClean="0"/>
              <a:pPr/>
              <a:t>6</a:t>
            </a:fld>
            <a:endParaRPr lang="en-GB"/>
          </a:p>
        </p:txBody>
      </p:sp>
    </p:spTree>
    <p:extLst>
      <p:ext uri="{BB962C8B-B14F-4D97-AF65-F5344CB8AC3E}">
        <p14:creationId xmlns:p14="http://schemas.microsoft.com/office/powerpoint/2010/main" val="219436783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E3513403-283F-1445-D903-9C0C361ACA32}"/>
              </a:ext>
            </a:extLst>
          </p:cNvPr>
          <p:cNvSpPr/>
          <p:nvPr/>
        </p:nvSpPr>
        <p:spPr>
          <a:xfrm>
            <a:off x="8865790" y="4733006"/>
            <a:ext cx="2663378" cy="1292729"/>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Technology</a:t>
            </a:r>
          </a:p>
          <a:p>
            <a:pPr algn="ctr">
              <a:lnSpc>
                <a:spcPct val="90000"/>
              </a:lnSpc>
            </a:pPr>
            <a:endParaRPr lang="en-GB" sz="600" dirty="0">
              <a:solidFill>
                <a:schemeClr val="tx2"/>
              </a:solidFill>
            </a:endParaRPr>
          </a:p>
          <a:p>
            <a:pPr marL="796925" indent="-171450">
              <a:lnSpc>
                <a:spcPct val="90000"/>
              </a:lnSpc>
              <a:buFont typeface="Arial" panose="020B0604020202020204" pitchFamily="34" charset="0"/>
              <a:buChar char="•"/>
            </a:pPr>
            <a:r>
              <a:rPr lang="en-GB" sz="1100" dirty="0">
                <a:solidFill>
                  <a:schemeClr val="tx2"/>
                </a:solidFill>
              </a:rPr>
              <a:t>CRM</a:t>
            </a:r>
          </a:p>
          <a:p>
            <a:pPr marL="796925" indent="-171450">
              <a:lnSpc>
                <a:spcPct val="90000"/>
              </a:lnSpc>
              <a:buFont typeface="Arial" panose="020B0604020202020204" pitchFamily="34" charset="0"/>
              <a:buChar char="•"/>
            </a:pPr>
            <a:r>
              <a:rPr lang="en-GB" sz="1100" dirty="0">
                <a:solidFill>
                  <a:schemeClr val="tx2"/>
                </a:solidFill>
              </a:rPr>
              <a:t>CPQ (Configure, Price, Quote)</a:t>
            </a:r>
          </a:p>
          <a:p>
            <a:pPr marL="796925" indent="-171450">
              <a:lnSpc>
                <a:spcPct val="90000"/>
              </a:lnSpc>
              <a:buFont typeface="Arial" panose="020B0604020202020204" pitchFamily="34" charset="0"/>
              <a:buChar char="•"/>
            </a:pPr>
            <a:r>
              <a:rPr lang="en-GB" sz="1100" dirty="0">
                <a:solidFill>
                  <a:schemeClr val="tx2"/>
                </a:solidFill>
              </a:rPr>
              <a:t>Marketing automation</a:t>
            </a:r>
          </a:p>
          <a:p>
            <a:pPr marL="796925" indent="-171450">
              <a:lnSpc>
                <a:spcPct val="90000"/>
              </a:lnSpc>
              <a:buFont typeface="Arial" panose="020B0604020202020204" pitchFamily="34" charset="0"/>
              <a:buChar char="•"/>
            </a:pPr>
            <a:r>
              <a:rPr lang="en-GB" sz="1100" dirty="0">
                <a:solidFill>
                  <a:schemeClr val="tx2"/>
                </a:solidFill>
              </a:rPr>
              <a:t>Customer portals</a:t>
            </a:r>
          </a:p>
          <a:p>
            <a:pPr marL="796925" indent="-171450">
              <a:lnSpc>
                <a:spcPct val="90000"/>
              </a:lnSpc>
              <a:buFont typeface="Arial" panose="020B0604020202020204" pitchFamily="34" charset="0"/>
              <a:buChar char="•"/>
            </a:pPr>
            <a:r>
              <a:rPr lang="en-GB" sz="1100" dirty="0">
                <a:solidFill>
                  <a:schemeClr val="tx2"/>
                </a:solidFill>
              </a:rPr>
              <a:t>Website(s)</a:t>
            </a:r>
          </a:p>
          <a:p>
            <a:pPr marL="796925" indent="-171450">
              <a:lnSpc>
                <a:spcPct val="90000"/>
              </a:lnSpc>
              <a:buFont typeface="Arial" panose="020B0604020202020204" pitchFamily="34" charset="0"/>
              <a:buChar char="•"/>
            </a:pPr>
            <a:r>
              <a:rPr lang="en-GB" sz="1100" dirty="0">
                <a:solidFill>
                  <a:schemeClr val="tx2"/>
                </a:solidFill>
              </a:rPr>
              <a:t>E-commerce</a:t>
            </a:r>
          </a:p>
          <a:p>
            <a:pPr marL="796925" indent="-171450">
              <a:lnSpc>
                <a:spcPct val="90000"/>
              </a:lnSpc>
              <a:buFont typeface="Arial" panose="020B0604020202020204" pitchFamily="34" charset="0"/>
              <a:buChar char="•"/>
            </a:pPr>
            <a:endParaRPr lang="en-GB" sz="1100" dirty="0">
              <a:solidFill>
                <a:schemeClr val="tx2"/>
              </a:solidFill>
            </a:endParaRPr>
          </a:p>
          <a:p>
            <a:pPr marL="796925" indent="-171450">
              <a:lnSpc>
                <a:spcPct val="90000"/>
              </a:lnSpc>
              <a:buFont typeface="Arial" panose="020B0604020202020204" pitchFamily="34" charset="0"/>
              <a:buChar char="•"/>
            </a:pPr>
            <a:endParaRPr lang="en-GB" sz="1100" dirty="0">
              <a:solidFill>
                <a:schemeClr val="tx2"/>
              </a:solidFill>
            </a:endParaRPr>
          </a:p>
        </p:txBody>
      </p:sp>
      <p:sp>
        <p:nvSpPr>
          <p:cNvPr id="51" name="Rectangle: Rounded Corners 50">
            <a:extLst>
              <a:ext uri="{FF2B5EF4-FFF2-40B4-BE49-F238E27FC236}">
                <a16:creationId xmlns:a16="http://schemas.microsoft.com/office/drawing/2014/main" id="{8CEC9B74-397E-AA11-D633-406731059112}"/>
              </a:ext>
            </a:extLst>
          </p:cNvPr>
          <p:cNvSpPr/>
          <p:nvPr/>
        </p:nvSpPr>
        <p:spPr>
          <a:xfrm>
            <a:off x="8003997" y="1541235"/>
            <a:ext cx="3525171" cy="1617265"/>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Monitor and Improve Performance</a:t>
            </a:r>
          </a:p>
          <a:p>
            <a:pPr marL="895350">
              <a:lnSpc>
                <a:spcPct val="90000"/>
              </a:lnSpc>
            </a:pPr>
            <a:endParaRPr lang="en-GB" sz="500" dirty="0">
              <a:solidFill>
                <a:schemeClr val="tx2"/>
              </a:solidFill>
            </a:endParaRPr>
          </a:p>
          <a:p>
            <a:pPr marL="895350" indent="-171450">
              <a:lnSpc>
                <a:spcPct val="90000"/>
              </a:lnSpc>
              <a:buFont typeface="Arial" panose="020B0604020202020204" pitchFamily="34" charset="0"/>
              <a:buChar char="•"/>
            </a:pPr>
            <a:r>
              <a:rPr lang="en-GB" sz="1100" dirty="0">
                <a:solidFill>
                  <a:schemeClr val="tx2"/>
                </a:solidFill>
              </a:rPr>
              <a:t>Sales targets and goals</a:t>
            </a:r>
          </a:p>
          <a:p>
            <a:pPr marL="895350" indent="-171450">
              <a:lnSpc>
                <a:spcPct val="90000"/>
              </a:lnSpc>
              <a:buFont typeface="Arial" panose="020B0604020202020204" pitchFamily="34" charset="0"/>
              <a:buChar char="•"/>
            </a:pPr>
            <a:r>
              <a:rPr lang="en-GB" sz="1100" dirty="0">
                <a:solidFill>
                  <a:schemeClr val="tx2"/>
                </a:solidFill>
              </a:rPr>
              <a:t>Rep activity metrics</a:t>
            </a:r>
          </a:p>
          <a:p>
            <a:pPr marL="895350" indent="-171450">
              <a:lnSpc>
                <a:spcPct val="90000"/>
              </a:lnSpc>
              <a:buFont typeface="Arial" panose="020B0604020202020204" pitchFamily="34" charset="0"/>
              <a:buChar char="•"/>
            </a:pPr>
            <a:r>
              <a:rPr lang="en-GB" sz="1100" dirty="0">
                <a:solidFill>
                  <a:schemeClr val="tx2"/>
                </a:solidFill>
              </a:rPr>
              <a:t>Closed won deals</a:t>
            </a:r>
          </a:p>
          <a:p>
            <a:pPr marL="895350" indent="-171450">
              <a:lnSpc>
                <a:spcPct val="90000"/>
              </a:lnSpc>
              <a:buFont typeface="Arial" panose="020B0604020202020204" pitchFamily="34" charset="0"/>
              <a:buChar char="•"/>
            </a:pPr>
            <a:r>
              <a:rPr lang="en-GB" sz="1100" dirty="0">
                <a:solidFill>
                  <a:schemeClr val="tx2"/>
                </a:solidFill>
              </a:rPr>
              <a:t>Pipeline deals and trends</a:t>
            </a:r>
          </a:p>
          <a:p>
            <a:pPr marL="895350" indent="-171450">
              <a:lnSpc>
                <a:spcPct val="90000"/>
              </a:lnSpc>
              <a:buFont typeface="Arial" panose="020B0604020202020204" pitchFamily="34" charset="0"/>
              <a:buChar char="•"/>
            </a:pPr>
            <a:r>
              <a:rPr lang="en-GB" sz="1100" dirty="0">
                <a:solidFill>
                  <a:schemeClr val="tx2"/>
                </a:solidFill>
              </a:rPr>
              <a:t>Funnel chart</a:t>
            </a:r>
          </a:p>
          <a:p>
            <a:pPr marL="895350" indent="-171450">
              <a:lnSpc>
                <a:spcPct val="90000"/>
              </a:lnSpc>
              <a:buFont typeface="Arial" panose="020B0604020202020204" pitchFamily="34" charset="0"/>
              <a:buChar char="•"/>
            </a:pPr>
            <a:r>
              <a:rPr lang="en-GB" sz="1100" dirty="0">
                <a:solidFill>
                  <a:schemeClr val="tx2"/>
                </a:solidFill>
              </a:rPr>
              <a:t>Account health</a:t>
            </a:r>
          </a:p>
          <a:p>
            <a:pPr marL="895350" indent="-171450">
              <a:lnSpc>
                <a:spcPct val="90000"/>
              </a:lnSpc>
              <a:buFont typeface="Arial" panose="020B0604020202020204" pitchFamily="34" charset="0"/>
              <a:buChar char="•"/>
            </a:pPr>
            <a:r>
              <a:rPr lang="en-GB" sz="1100" dirty="0">
                <a:solidFill>
                  <a:schemeClr val="tx2"/>
                </a:solidFill>
              </a:rPr>
              <a:t>Marketing ROI</a:t>
            </a:r>
          </a:p>
          <a:p>
            <a:pPr marL="895350" indent="-171450">
              <a:lnSpc>
                <a:spcPct val="90000"/>
              </a:lnSpc>
              <a:buFont typeface="Arial" panose="020B0604020202020204" pitchFamily="34" charset="0"/>
              <a:buChar char="•"/>
            </a:pPr>
            <a:r>
              <a:rPr lang="en-GB" sz="1100" dirty="0">
                <a:solidFill>
                  <a:schemeClr val="tx2"/>
                </a:solidFill>
              </a:rPr>
              <a:t>Individual / team / company level</a:t>
            </a:r>
          </a:p>
          <a:p>
            <a:pPr marL="895350" indent="-171450">
              <a:lnSpc>
                <a:spcPct val="90000"/>
              </a:lnSpc>
              <a:buFont typeface="Arial" panose="020B0604020202020204" pitchFamily="34" charset="0"/>
              <a:buChar char="•"/>
            </a:pPr>
            <a:endParaRPr lang="en-GB" sz="1100" dirty="0">
              <a:solidFill>
                <a:schemeClr val="tx2"/>
              </a:solidFill>
            </a:endParaRPr>
          </a:p>
        </p:txBody>
      </p:sp>
      <p:sp>
        <p:nvSpPr>
          <p:cNvPr id="48" name="Rectangle: Rounded Corners 47">
            <a:extLst>
              <a:ext uri="{FF2B5EF4-FFF2-40B4-BE49-F238E27FC236}">
                <a16:creationId xmlns:a16="http://schemas.microsoft.com/office/drawing/2014/main" id="{8E158A39-F4F9-D733-EF05-1FEBE6BDDA51}"/>
              </a:ext>
            </a:extLst>
          </p:cNvPr>
          <p:cNvSpPr/>
          <p:nvPr/>
        </p:nvSpPr>
        <p:spPr>
          <a:xfrm>
            <a:off x="6082499" y="4724882"/>
            <a:ext cx="2585195" cy="1292729"/>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Have the Right Data</a:t>
            </a:r>
          </a:p>
          <a:p>
            <a:pPr algn="ctr">
              <a:lnSpc>
                <a:spcPct val="90000"/>
              </a:lnSpc>
            </a:pPr>
            <a:endParaRPr lang="en-GB" sz="600" b="1" dirty="0">
              <a:solidFill>
                <a:schemeClr val="tx2"/>
              </a:solidFill>
            </a:endParaRPr>
          </a:p>
          <a:p>
            <a:pPr marL="623888" indent="-171450">
              <a:lnSpc>
                <a:spcPct val="90000"/>
              </a:lnSpc>
              <a:buFont typeface="Arial" panose="020B0604020202020204" pitchFamily="34" charset="0"/>
              <a:buChar char="•"/>
            </a:pPr>
            <a:r>
              <a:rPr lang="en-GB" sz="1100" dirty="0">
                <a:solidFill>
                  <a:schemeClr val="tx2"/>
                </a:solidFill>
              </a:rPr>
              <a:t>Data strategy</a:t>
            </a:r>
          </a:p>
          <a:p>
            <a:pPr marL="623888" indent="-171450">
              <a:lnSpc>
                <a:spcPct val="90000"/>
              </a:lnSpc>
              <a:buFont typeface="Arial" panose="020B0604020202020204" pitchFamily="34" charset="0"/>
              <a:buChar char="•"/>
            </a:pPr>
            <a:r>
              <a:rPr lang="en-GB" sz="1100" dirty="0">
                <a:solidFill>
                  <a:schemeClr val="tx2"/>
                </a:solidFill>
              </a:rPr>
              <a:t>Data quality</a:t>
            </a:r>
          </a:p>
          <a:p>
            <a:pPr marL="623888" indent="-171450">
              <a:lnSpc>
                <a:spcPct val="90000"/>
              </a:lnSpc>
              <a:buFont typeface="Arial" panose="020B0604020202020204" pitchFamily="34" charset="0"/>
              <a:buChar char="•"/>
            </a:pPr>
            <a:r>
              <a:rPr lang="en-GB" sz="1100" dirty="0">
                <a:solidFill>
                  <a:schemeClr val="tx2"/>
                </a:solidFill>
              </a:rPr>
              <a:t>Data hierarchy</a:t>
            </a:r>
          </a:p>
          <a:p>
            <a:pPr marL="623888" indent="-171450">
              <a:lnSpc>
                <a:spcPct val="90000"/>
              </a:lnSpc>
              <a:buFont typeface="Arial" panose="020B0604020202020204" pitchFamily="34" charset="0"/>
              <a:buChar char="•"/>
            </a:pPr>
            <a:r>
              <a:rPr lang="en-GB" sz="1100" dirty="0">
                <a:solidFill>
                  <a:schemeClr val="tx2"/>
                </a:solidFill>
              </a:rPr>
              <a:t>Data retention</a:t>
            </a:r>
          </a:p>
          <a:p>
            <a:pPr marL="623888" indent="-171450">
              <a:lnSpc>
                <a:spcPct val="90000"/>
              </a:lnSpc>
              <a:buFont typeface="Arial" panose="020B0604020202020204" pitchFamily="34" charset="0"/>
              <a:buChar char="•"/>
            </a:pPr>
            <a:r>
              <a:rPr lang="en-GB" sz="1100" dirty="0">
                <a:solidFill>
                  <a:schemeClr val="tx2"/>
                </a:solidFill>
              </a:rPr>
              <a:t>BI &amp; data platform</a:t>
            </a:r>
          </a:p>
        </p:txBody>
      </p:sp>
      <p:sp>
        <p:nvSpPr>
          <p:cNvPr id="47" name="Rectangle: Rounded Corners 46">
            <a:extLst>
              <a:ext uri="{FF2B5EF4-FFF2-40B4-BE49-F238E27FC236}">
                <a16:creationId xmlns:a16="http://schemas.microsoft.com/office/drawing/2014/main" id="{A9B1E762-E33D-DAD6-3C79-4DE38085C610}"/>
              </a:ext>
            </a:extLst>
          </p:cNvPr>
          <p:cNvSpPr/>
          <p:nvPr/>
        </p:nvSpPr>
        <p:spPr>
          <a:xfrm>
            <a:off x="3340172" y="4724883"/>
            <a:ext cx="2585195" cy="1292729"/>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Provide the Right Sales Tools</a:t>
            </a:r>
          </a:p>
          <a:p>
            <a:pPr algn="ctr">
              <a:lnSpc>
                <a:spcPct val="90000"/>
              </a:lnSpc>
            </a:pPr>
            <a:endParaRPr lang="en-GB" sz="600" b="1" dirty="0">
              <a:solidFill>
                <a:schemeClr val="tx2"/>
              </a:solidFill>
            </a:endParaRPr>
          </a:p>
          <a:p>
            <a:pPr marL="711200" indent="-171450">
              <a:lnSpc>
                <a:spcPct val="90000"/>
              </a:lnSpc>
              <a:buFont typeface="Arial" panose="020B0604020202020204" pitchFamily="34" charset="0"/>
              <a:buChar char="•"/>
            </a:pPr>
            <a:r>
              <a:rPr lang="en-GB" sz="1100" dirty="0">
                <a:solidFill>
                  <a:schemeClr val="tx2"/>
                </a:solidFill>
              </a:rPr>
              <a:t>Sales playbooks</a:t>
            </a:r>
          </a:p>
          <a:p>
            <a:pPr marL="711200" indent="-171450">
              <a:lnSpc>
                <a:spcPct val="90000"/>
              </a:lnSpc>
              <a:buFont typeface="Arial" panose="020B0604020202020204" pitchFamily="34" charset="0"/>
              <a:buChar char="•"/>
            </a:pPr>
            <a:r>
              <a:rPr lang="en-GB" sz="1100" dirty="0">
                <a:solidFill>
                  <a:schemeClr val="tx2"/>
                </a:solidFill>
              </a:rPr>
              <a:t>Conferencing tools</a:t>
            </a:r>
          </a:p>
          <a:p>
            <a:pPr marL="711200" indent="-171450">
              <a:lnSpc>
                <a:spcPct val="90000"/>
              </a:lnSpc>
              <a:buFont typeface="Arial" panose="020B0604020202020204" pitchFamily="34" charset="0"/>
              <a:buChar char="•"/>
            </a:pPr>
            <a:r>
              <a:rPr lang="en-GB" sz="1100" dirty="0">
                <a:solidFill>
                  <a:schemeClr val="tx2"/>
                </a:solidFill>
              </a:rPr>
              <a:t>Sales intelligence</a:t>
            </a:r>
          </a:p>
          <a:p>
            <a:pPr marL="711200" indent="-171450">
              <a:lnSpc>
                <a:spcPct val="90000"/>
              </a:lnSpc>
              <a:buFont typeface="Arial" panose="020B0604020202020204" pitchFamily="34" charset="0"/>
              <a:buChar char="•"/>
            </a:pPr>
            <a:r>
              <a:rPr lang="en-GB" sz="1100" dirty="0">
                <a:solidFill>
                  <a:schemeClr val="tx2"/>
                </a:solidFill>
              </a:rPr>
              <a:t>Field presentation tools</a:t>
            </a:r>
          </a:p>
          <a:p>
            <a:pPr marL="711200" indent="-171450">
              <a:lnSpc>
                <a:spcPct val="90000"/>
              </a:lnSpc>
              <a:buFont typeface="Arial" panose="020B0604020202020204" pitchFamily="34" charset="0"/>
              <a:buChar char="•"/>
            </a:pPr>
            <a:r>
              <a:rPr lang="en-GB" sz="1100" dirty="0">
                <a:solidFill>
                  <a:schemeClr val="tx2"/>
                </a:solidFill>
              </a:rPr>
              <a:t>Tablets</a:t>
            </a:r>
          </a:p>
          <a:p>
            <a:pPr marL="711200" indent="-171450">
              <a:lnSpc>
                <a:spcPct val="90000"/>
              </a:lnSpc>
              <a:buFont typeface="Arial" panose="020B0604020202020204" pitchFamily="34" charset="0"/>
              <a:buChar char="•"/>
            </a:pPr>
            <a:r>
              <a:rPr lang="en-GB" sz="1100" dirty="0">
                <a:solidFill>
                  <a:schemeClr val="tx2"/>
                </a:solidFill>
              </a:rPr>
              <a:t>Sales collateral</a:t>
            </a:r>
          </a:p>
          <a:p>
            <a:pPr marL="711200" indent="-171450">
              <a:lnSpc>
                <a:spcPct val="90000"/>
              </a:lnSpc>
              <a:buFont typeface="Arial" panose="020B0604020202020204" pitchFamily="34" charset="0"/>
              <a:buChar char="•"/>
            </a:pPr>
            <a:endParaRPr lang="en-GB" sz="1100" dirty="0">
              <a:solidFill>
                <a:schemeClr val="tx2"/>
              </a:solidFill>
            </a:endParaRPr>
          </a:p>
        </p:txBody>
      </p:sp>
      <p:sp>
        <p:nvSpPr>
          <p:cNvPr id="46" name="Rectangle: Rounded Corners 45">
            <a:extLst>
              <a:ext uri="{FF2B5EF4-FFF2-40B4-BE49-F238E27FC236}">
                <a16:creationId xmlns:a16="http://schemas.microsoft.com/office/drawing/2014/main" id="{C62063DC-D292-AC73-5E50-6E97445FF8D9}"/>
              </a:ext>
            </a:extLst>
          </p:cNvPr>
          <p:cNvSpPr/>
          <p:nvPr/>
        </p:nvSpPr>
        <p:spPr>
          <a:xfrm>
            <a:off x="604644" y="4734283"/>
            <a:ext cx="2585195" cy="1292729"/>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Hire, Train, Motivate &amp; Retain Your Team</a:t>
            </a:r>
          </a:p>
          <a:p>
            <a:pPr algn="ctr">
              <a:lnSpc>
                <a:spcPct val="90000"/>
              </a:lnSpc>
            </a:pPr>
            <a:endParaRPr lang="en-GB" sz="600" b="1" dirty="0">
              <a:solidFill>
                <a:schemeClr val="tx2"/>
              </a:solidFill>
            </a:endParaRPr>
          </a:p>
          <a:p>
            <a:pPr marL="711200" indent="-171450">
              <a:lnSpc>
                <a:spcPct val="90000"/>
              </a:lnSpc>
              <a:buFont typeface="Arial" panose="020B0604020202020204" pitchFamily="34" charset="0"/>
              <a:buChar char="•"/>
            </a:pPr>
            <a:r>
              <a:rPr lang="en-GB" sz="1100" dirty="0">
                <a:solidFill>
                  <a:schemeClr val="tx2"/>
                </a:solidFill>
              </a:rPr>
              <a:t>Sales training &amp; coaching</a:t>
            </a:r>
          </a:p>
          <a:p>
            <a:pPr marL="711200" indent="-171450">
              <a:lnSpc>
                <a:spcPct val="90000"/>
              </a:lnSpc>
              <a:buFont typeface="Arial" panose="020B0604020202020204" pitchFamily="34" charset="0"/>
              <a:buChar char="•"/>
            </a:pPr>
            <a:r>
              <a:rPr lang="en-GB" sz="1100" dirty="0">
                <a:solidFill>
                  <a:schemeClr val="tx2"/>
                </a:solidFill>
              </a:rPr>
              <a:t>Sales culture &amp; mindset</a:t>
            </a:r>
          </a:p>
          <a:p>
            <a:pPr marL="711200" indent="-171450">
              <a:lnSpc>
                <a:spcPct val="90000"/>
              </a:lnSpc>
              <a:buFont typeface="Arial" panose="020B0604020202020204" pitchFamily="34" charset="0"/>
              <a:buChar char="•"/>
            </a:pPr>
            <a:r>
              <a:rPr lang="en-GB" sz="1100" dirty="0">
                <a:solidFill>
                  <a:schemeClr val="tx2"/>
                </a:solidFill>
              </a:rPr>
              <a:t>Reward and KPI alignment</a:t>
            </a:r>
          </a:p>
          <a:p>
            <a:pPr marL="711200" indent="-171450">
              <a:lnSpc>
                <a:spcPct val="90000"/>
              </a:lnSpc>
              <a:buFont typeface="Arial" panose="020B0604020202020204" pitchFamily="34" charset="0"/>
              <a:buChar char="•"/>
            </a:pPr>
            <a:r>
              <a:rPr lang="en-GB" sz="1100" dirty="0">
                <a:solidFill>
                  <a:schemeClr val="tx2"/>
                </a:solidFill>
              </a:rPr>
              <a:t>Performance management</a:t>
            </a:r>
          </a:p>
          <a:p>
            <a:pPr marL="711200" indent="-171450">
              <a:lnSpc>
                <a:spcPct val="90000"/>
              </a:lnSpc>
              <a:buFont typeface="Arial" panose="020B0604020202020204" pitchFamily="34" charset="0"/>
              <a:buChar char="•"/>
            </a:pPr>
            <a:r>
              <a:rPr lang="en-GB" sz="1100" dirty="0">
                <a:solidFill>
                  <a:schemeClr val="tx2"/>
                </a:solidFill>
              </a:rPr>
              <a:t>Role definition &amp; org design</a:t>
            </a:r>
          </a:p>
          <a:p>
            <a:pPr marL="711200" indent="-171450">
              <a:lnSpc>
                <a:spcPct val="90000"/>
              </a:lnSpc>
              <a:buFont typeface="Arial" panose="020B0604020202020204" pitchFamily="34" charset="0"/>
              <a:buChar char="•"/>
            </a:pPr>
            <a:r>
              <a:rPr lang="en-GB" sz="1100" dirty="0">
                <a:solidFill>
                  <a:schemeClr val="tx2"/>
                </a:solidFill>
              </a:rPr>
              <a:t>Employee experience</a:t>
            </a:r>
          </a:p>
        </p:txBody>
      </p:sp>
      <p:sp>
        <p:nvSpPr>
          <p:cNvPr id="45" name="Rectangle: Rounded Corners 44">
            <a:extLst>
              <a:ext uri="{FF2B5EF4-FFF2-40B4-BE49-F238E27FC236}">
                <a16:creationId xmlns:a16="http://schemas.microsoft.com/office/drawing/2014/main" id="{F5EFE437-F18B-859C-DB39-3C889B2ABCB6}"/>
              </a:ext>
            </a:extLst>
          </p:cNvPr>
          <p:cNvSpPr/>
          <p:nvPr/>
        </p:nvSpPr>
        <p:spPr>
          <a:xfrm>
            <a:off x="604643" y="3297559"/>
            <a:ext cx="10924525" cy="1292729"/>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Manage the Process</a:t>
            </a:r>
          </a:p>
        </p:txBody>
      </p:sp>
      <p:sp>
        <p:nvSpPr>
          <p:cNvPr id="44" name="Rectangle: Rounded Corners 43">
            <a:extLst>
              <a:ext uri="{FF2B5EF4-FFF2-40B4-BE49-F238E27FC236}">
                <a16:creationId xmlns:a16="http://schemas.microsoft.com/office/drawing/2014/main" id="{CFB7E93A-A6CE-0B6C-2E32-760BC77CCEBC}"/>
              </a:ext>
            </a:extLst>
          </p:cNvPr>
          <p:cNvSpPr/>
          <p:nvPr/>
        </p:nvSpPr>
        <p:spPr>
          <a:xfrm>
            <a:off x="4304320" y="1550297"/>
            <a:ext cx="3525171" cy="1617265"/>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Generate Demand</a:t>
            </a:r>
          </a:p>
          <a:p>
            <a:pPr algn="ctr">
              <a:lnSpc>
                <a:spcPct val="90000"/>
              </a:lnSpc>
            </a:pPr>
            <a:endParaRPr lang="en-GB" sz="500" dirty="0">
              <a:solidFill>
                <a:schemeClr val="tx2"/>
              </a:solidFill>
            </a:endParaRPr>
          </a:p>
          <a:p>
            <a:pPr marL="796925" indent="-171450">
              <a:lnSpc>
                <a:spcPct val="90000"/>
              </a:lnSpc>
              <a:buFont typeface="Arial" panose="020B0604020202020204" pitchFamily="34" charset="0"/>
              <a:buChar char="•"/>
            </a:pPr>
            <a:r>
              <a:rPr lang="en-GB" sz="1100" dirty="0">
                <a:solidFill>
                  <a:schemeClr val="tx2"/>
                </a:solidFill>
              </a:rPr>
              <a:t>SEO</a:t>
            </a:r>
          </a:p>
          <a:p>
            <a:pPr marL="796925" indent="-171450">
              <a:lnSpc>
                <a:spcPct val="90000"/>
              </a:lnSpc>
              <a:buFont typeface="Arial" panose="020B0604020202020204" pitchFamily="34" charset="0"/>
              <a:buChar char="•"/>
            </a:pPr>
            <a:r>
              <a:rPr lang="en-GB" sz="1100" dirty="0">
                <a:solidFill>
                  <a:schemeClr val="tx2"/>
                </a:solidFill>
              </a:rPr>
              <a:t>Content marketing plan</a:t>
            </a:r>
          </a:p>
          <a:p>
            <a:pPr marL="796925" indent="-171450">
              <a:lnSpc>
                <a:spcPct val="90000"/>
              </a:lnSpc>
              <a:buFont typeface="Arial" panose="020B0604020202020204" pitchFamily="34" charset="0"/>
              <a:buChar char="•"/>
            </a:pPr>
            <a:r>
              <a:rPr lang="en-GB" sz="1100" dirty="0">
                <a:solidFill>
                  <a:schemeClr val="tx2"/>
                </a:solidFill>
              </a:rPr>
              <a:t>Event marketing plan</a:t>
            </a:r>
          </a:p>
          <a:p>
            <a:pPr marL="796925" indent="-171450">
              <a:lnSpc>
                <a:spcPct val="90000"/>
              </a:lnSpc>
              <a:buFont typeface="Arial" panose="020B0604020202020204" pitchFamily="34" charset="0"/>
              <a:buChar char="•"/>
            </a:pPr>
            <a:r>
              <a:rPr lang="en-GB" sz="1100" dirty="0">
                <a:solidFill>
                  <a:schemeClr val="tx2"/>
                </a:solidFill>
              </a:rPr>
              <a:t>Email / social marketing plan</a:t>
            </a:r>
          </a:p>
          <a:p>
            <a:pPr marL="796925" indent="-171450">
              <a:lnSpc>
                <a:spcPct val="90000"/>
              </a:lnSpc>
              <a:buFont typeface="Arial" panose="020B0604020202020204" pitchFamily="34" charset="0"/>
              <a:buChar char="•"/>
            </a:pPr>
            <a:r>
              <a:rPr lang="en-GB" sz="1100" dirty="0">
                <a:solidFill>
                  <a:schemeClr val="tx2"/>
                </a:solidFill>
              </a:rPr>
              <a:t>Marketing automation / lead nurturing</a:t>
            </a:r>
          </a:p>
          <a:p>
            <a:pPr marL="796925" indent="-171450">
              <a:lnSpc>
                <a:spcPct val="90000"/>
              </a:lnSpc>
              <a:buFont typeface="Arial" panose="020B0604020202020204" pitchFamily="34" charset="0"/>
              <a:buChar char="•"/>
            </a:pPr>
            <a:r>
              <a:rPr lang="en-GB" sz="1100" dirty="0">
                <a:solidFill>
                  <a:schemeClr val="tx2"/>
                </a:solidFill>
              </a:rPr>
              <a:t>Lead qualification criteria / framework</a:t>
            </a:r>
          </a:p>
          <a:p>
            <a:pPr marL="796925" indent="-171450">
              <a:lnSpc>
                <a:spcPct val="90000"/>
              </a:lnSpc>
              <a:buFont typeface="Arial" panose="020B0604020202020204" pitchFamily="34" charset="0"/>
              <a:buChar char="•"/>
            </a:pPr>
            <a:r>
              <a:rPr lang="en-GB" sz="1100" dirty="0">
                <a:solidFill>
                  <a:schemeClr val="tx2"/>
                </a:solidFill>
              </a:rPr>
              <a:t>Lead scoring</a:t>
            </a:r>
          </a:p>
          <a:p>
            <a:pPr marL="796925" indent="-171450">
              <a:lnSpc>
                <a:spcPct val="90000"/>
              </a:lnSpc>
              <a:buFont typeface="Arial" panose="020B0604020202020204" pitchFamily="34" charset="0"/>
              <a:buChar char="•"/>
            </a:pPr>
            <a:r>
              <a:rPr lang="en-GB" sz="1100" dirty="0">
                <a:solidFill>
                  <a:schemeClr val="tx2"/>
                </a:solidFill>
              </a:rPr>
              <a:t>Marketing / Sales SLA</a:t>
            </a:r>
          </a:p>
        </p:txBody>
      </p:sp>
      <p:sp>
        <p:nvSpPr>
          <p:cNvPr id="43" name="Rectangle: Rounded Corners 42">
            <a:extLst>
              <a:ext uri="{FF2B5EF4-FFF2-40B4-BE49-F238E27FC236}">
                <a16:creationId xmlns:a16="http://schemas.microsoft.com/office/drawing/2014/main" id="{B900E32A-3BF6-514D-5708-0EBD68A918C8}"/>
              </a:ext>
            </a:extLst>
          </p:cNvPr>
          <p:cNvSpPr/>
          <p:nvPr/>
        </p:nvSpPr>
        <p:spPr>
          <a:xfrm>
            <a:off x="604644" y="1554896"/>
            <a:ext cx="3525171" cy="1617265"/>
          </a:xfrm>
          <a:prstGeom prst="roundRect">
            <a:avLst>
              <a:gd name="adj" fmla="val 8258"/>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GB" sz="1100" b="1" dirty="0">
                <a:solidFill>
                  <a:schemeClr val="tx2"/>
                </a:solidFill>
                <a:latin typeface="+mj-lt"/>
              </a:rPr>
              <a:t>Know your Customer</a:t>
            </a:r>
          </a:p>
          <a:p>
            <a:pPr marL="625475">
              <a:lnSpc>
                <a:spcPct val="90000"/>
              </a:lnSpc>
            </a:pPr>
            <a:endParaRPr lang="en-GB" sz="500" dirty="0">
              <a:solidFill>
                <a:schemeClr val="tx2"/>
              </a:solidFill>
            </a:endParaRPr>
          </a:p>
          <a:p>
            <a:pPr marL="796925" indent="-171450">
              <a:lnSpc>
                <a:spcPct val="90000"/>
              </a:lnSpc>
              <a:buFont typeface="Arial" panose="020B0604020202020204" pitchFamily="34" charset="0"/>
              <a:buChar char="•"/>
            </a:pPr>
            <a:r>
              <a:rPr lang="en-GB" sz="1100" dirty="0">
                <a:solidFill>
                  <a:schemeClr val="tx2"/>
                </a:solidFill>
              </a:rPr>
              <a:t>Market / customer segmentation</a:t>
            </a:r>
          </a:p>
          <a:p>
            <a:pPr marL="796925" indent="-171450">
              <a:lnSpc>
                <a:spcPct val="90000"/>
              </a:lnSpc>
              <a:buFont typeface="Arial" panose="020B0604020202020204" pitchFamily="34" charset="0"/>
              <a:buChar char="•"/>
            </a:pPr>
            <a:r>
              <a:rPr lang="en-GB" sz="1100" dirty="0">
                <a:solidFill>
                  <a:schemeClr val="tx2"/>
                </a:solidFill>
              </a:rPr>
              <a:t>Ideal customer profiles</a:t>
            </a:r>
          </a:p>
          <a:p>
            <a:pPr marL="796925" indent="-171450">
              <a:lnSpc>
                <a:spcPct val="90000"/>
              </a:lnSpc>
              <a:buFont typeface="Arial" panose="020B0604020202020204" pitchFamily="34" charset="0"/>
              <a:buChar char="•"/>
            </a:pPr>
            <a:r>
              <a:rPr lang="en-GB" sz="1100" dirty="0">
                <a:solidFill>
                  <a:schemeClr val="tx2"/>
                </a:solidFill>
              </a:rPr>
              <a:t>Buyer persona needs</a:t>
            </a:r>
          </a:p>
          <a:p>
            <a:pPr marL="796925" indent="-171450">
              <a:lnSpc>
                <a:spcPct val="90000"/>
              </a:lnSpc>
              <a:buFont typeface="Arial" panose="020B0604020202020204" pitchFamily="34" charset="0"/>
              <a:buChar char="•"/>
            </a:pPr>
            <a:r>
              <a:rPr lang="en-GB" sz="1100" dirty="0">
                <a:solidFill>
                  <a:schemeClr val="tx2"/>
                </a:solidFill>
              </a:rPr>
              <a:t>Customer journey mapping</a:t>
            </a:r>
          </a:p>
          <a:p>
            <a:pPr marL="796925" indent="-171450">
              <a:lnSpc>
                <a:spcPct val="90000"/>
              </a:lnSpc>
              <a:buFont typeface="Arial" panose="020B0604020202020204" pitchFamily="34" charset="0"/>
              <a:buChar char="•"/>
            </a:pPr>
            <a:r>
              <a:rPr lang="en-GB" sz="1100" dirty="0">
                <a:solidFill>
                  <a:schemeClr val="tx2"/>
                </a:solidFill>
              </a:rPr>
              <a:t>Customer satisfaction surveys and feedback</a:t>
            </a:r>
          </a:p>
        </p:txBody>
      </p:sp>
      <p:sp>
        <p:nvSpPr>
          <p:cNvPr id="4" name="Footer Placeholder 3">
            <a:extLst>
              <a:ext uri="{FF2B5EF4-FFF2-40B4-BE49-F238E27FC236}">
                <a16:creationId xmlns:a16="http://schemas.microsoft.com/office/drawing/2014/main" id="{B38151A5-BCE9-58E3-D13D-B1E75E3B9A53}"/>
              </a:ext>
            </a:extLst>
          </p:cNvPr>
          <p:cNvSpPr>
            <a:spLocks noGrp="1"/>
          </p:cNvSpPr>
          <p:nvPr>
            <p:ph type="ftr" sz="quarter" idx="15"/>
          </p:nvPr>
        </p:nvSpPr>
        <p:spPr/>
        <p:txBody>
          <a:bodyPr/>
          <a:lstStyle/>
          <a:p>
            <a:r>
              <a:rPr lang="en-GB" dirty="0"/>
              <a:t>Sales Excellence and CRM Readiness</a:t>
            </a:r>
          </a:p>
        </p:txBody>
      </p:sp>
      <p:sp>
        <p:nvSpPr>
          <p:cNvPr id="6" name="Title 5">
            <a:extLst>
              <a:ext uri="{FF2B5EF4-FFF2-40B4-BE49-F238E27FC236}">
                <a16:creationId xmlns:a16="http://schemas.microsoft.com/office/drawing/2014/main" id="{6133FFD5-BCCD-5868-0D0D-611BA4D4DC25}"/>
              </a:ext>
            </a:extLst>
          </p:cNvPr>
          <p:cNvSpPr>
            <a:spLocks noGrp="1"/>
          </p:cNvSpPr>
          <p:nvPr>
            <p:ph type="title"/>
          </p:nvPr>
        </p:nvSpPr>
        <p:spPr/>
        <p:txBody>
          <a:bodyPr/>
          <a:lstStyle/>
          <a:p>
            <a:r>
              <a:rPr lang="en-GB" dirty="0"/>
              <a:t>The Sales Blueprint	</a:t>
            </a:r>
          </a:p>
        </p:txBody>
      </p:sp>
      <p:pic>
        <p:nvPicPr>
          <p:cNvPr id="8" name="Graphic 7" descr="Bullseye with solid fill">
            <a:extLst>
              <a:ext uri="{FF2B5EF4-FFF2-40B4-BE49-F238E27FC236}">
                <a16:creationId xmlns:a16="http://schemas.microsoft.com/office/drawing/2014/main" id="{450B0F05-5BCA-AEE5-584D-A06E0FACAF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637" y="1737764"/>
            <a:ext cx="569321" cy="569321"/>
          </a:xfrm>
          <a:prstGeom prst="rect">
            <a:avLst/>
          </a:prstGeom>
        </p:spPr>
      </p:pic>
      <p:pic>
        <p:nvPicPr>
          <p:cNvPr id="10" name="Graphic 9" descr="Target Audience with solid fill">
            <a:extLst>
              <a:ext uri="{FF2B5EF4-FFF2-40B4-BE49-F238E27FC236}">
                <a16:creationId xmlns:a16="http://schemas.microsoft.com/office/drawing/2014/main" id="{310F2668-0D6E-0411-E73D-1E9B95C104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637" y="2379107"/>
            <a:ext cx="569321" cy="569321"/>
          </a:xfrm>
          <a:prstGeom prst="rect">
            <a:avLst/>
          </a:prstGeom>
        </p:spPr>
      </p:pic>
      <p:graphicFrame>
        <p:nvGraphicFramePr>
          <p:cNvPr id="19" name="Diagram 18">
            <a:extLst>
              <a:ext uri="{FF2B5EF4-FFF2-40B4-BE49-F238E27FC236}">
                <a16:creationId xmlns:a16="http://schemas.microsoft.com/office/drawing/2014/main" id="{999E29AE-C19E-FB9E-1083-485084B11C36}"/>
              </a:ext>
            </a:extLst>
          </p:cNvPr>
          <p:cNvGraphicFramePr/>
          <p:nvPr>
            <p:extLst>
              <p:ext uri="{D42A27DB-BD31-4B8C-83A1-F6EECF244321}">
                <p14:modId xmlns:p14="http://schemas.microsoft.com/office/powerpoint/2010/main" val="1006483610"/>
              </p:ext>
            </p:extLst>
          </p:nvPr>
        </p:nvGraphicFramePr>
        <p:xfrm>
          <a:off x="1159892" y="3576757"/>
          <a:ext cx="9845213" cy="3831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Graphic 20" descr="Cheers with solid fill">
            <a:extLst>
              <a:ext uri="{FF2B5EF4-FFF2-40B4-BE49-F238E27FC236}">
                <a16:creationId xmlns:a16="http://schemas.microsoft.com/office/drawing/2014/main" id="{4E63483D-0C79-7C6C-CAA5-017EC95878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925" y="5168247"/>
            <a:ext cx="553824" cy="553824"/>
          </a:xfrm>
          <a:prstGeom prst="rect">
            <a:avLst/>
          </a:prstGeom>
        </p:spPr>
      </p:pic>
      <p:pic>
        <p:nvPicPr>
          <p:cNvPr id="23" name="Graphic 22" descr="Internet Of Things with solid fill">
            <a:extLst>
              <a:ext uri="{FF2B5EF4-FFF2-40B4-BE49-F238E27FC236}">
                <a16:creationId xmlns:a16="http://schemas.microsoft.com/office/drawing/2014/main" id="{5DA2230B-4EA8-B2DA-898C-1DFD34B4BB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41155" y="5160858"/>
            <a:ext cx="568603" cy="568603"/>
          </a:xfrm>
          <a:prstGeom prst="rect">
            <a:avLst/>
          </a:prstGeom>
        </p:spPr>
      </p:pic>
      <p:grpSp>
        <p:nvGrpSpPr>
          <p:cNvPr id="28" name="Group 27">
            <a:extLst>
              <a:ext uri="{FF2B5EF4-FFF2-40B4-BE49-F238E27FC236}">
                <a16:creationId xmlns:a16="http://schemas.microsoft.com/office/drawing/2014/main" id="{C8AC5294-2E58-F6B2-27E0-A80DB7A42403}"/>
              </a:ext>
            </a:extLst>
          </p:cNvPr>
          <p:cNvGrpSpPr/>
          <p:nvPr/>
        </p:nvGrpSpPr>
        <p:grpSpPr>
          <a:xfrm>
            <a:off x="8051118" y="1943587"/>
            <a:ext cx="743772" cy="708086"/>
            <a:chOff x="9612639" y="1544354"/>
            <a:chExt cx="1378400" cy="1378400"/>
          </a:xfrm>
          <a:solidFill>
            <a:schemeClr val="accent1"/>
          </a:solidFill>
        </p:grpSpPr>
        <p:pic>
          <p:nvPicPr>
            <p:cNvPr id="25" name="Graphic 24" descr="Monitor with solid fill">
              <a:extLst>
                <a:ext uri="{FF2B5EF4-FFF2-40B4-BE49-F238E27FC236}">
                  <a16:creationId xmlns:a16="http://schemas.microsoft.com/office/drawing/2014/main" id="{8FEFF1E2-7CE0-A80A-4A8D-3A64D7FED28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12639" y="1544354"/>
              <a:ext cx="1378400" cy="1378400"/>
            </a:xfrm>
            <a:prstGeom prst="rect">
              <a:avLst/>
            </a:prstGeom>
          </p:spPr>
        </p:pic>
        <p:pic>
          <p:nvPicPr>
            <p:cNvPr id="27" name="Graphic 26" descr="Pie chart with solid fill">
              <a:extLst>
                <a:ext uri="{FF2B5EF4-FFF2-40B4-BE49-F238E27FC236}">
                  <a16:creationId xmlns:a16="http://schemas.microsoft.com/office/drawing/2014/main" id="{E4A767BC-4DF3-5753-D48F-8F13D53EB38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11403" y="1849658"/>
              <a:ext cx="580872" cy="580872"/>
            </a:xfrm>
            <a:prstGeom prst="rect">
              <a:avLst/>
            </a:prstGeom>
          </p:spPr>
        </p:pic>
      </p:grpSp>
      <p:grpSp>
        <p:nvGrpSpPr>
          <p:cNvPr id="38" name="Group 37">
            <a:extLst>
              <a:ext uri="{FF2B5EF4-FFF2-40B4-BE49-F238E27FC236}">
                <a16:creationId xmlns:a16="http://schemas.microsoft.com/office/drawing/2014/main" id="{B44892A4-502D-FD7D-7453-151239019289}"/>
              </a:ext>
            </a:extLst>
          </p:cNvPr>
          <p:cNvGrpSpPr/>
          <p:nvPr/>
        </p:nvGrpSpPr>
        <p:grpSpPr>
          <a:xfrm>
            <a:off x="4277847" y="1840748"/>
            <a:ext cx="815586" cy="975232"/>
            <a:chOff x="4974336" y="1362242"/>
            <a:chExt cx="2243328" cy="2243328"/>
          </a:xfrm>
          <a:solidFill>
            <a:schemeClr val="accent1"/>
          </a:solidFill>
        </p:grpSpPr>
        <p:pic>
          <p:nvPicPr>
            <p:cNvPr id="12" name="Graphic 11" descr="Filter with solid fill">
              <a:extLst>
                <a:ext uri="{FF2B5EF4-FFF2-40B4-BE49-F238E27FC236}">
                  <a16:creationId xmlns:a16="http://schemas.microsoft.com/office/drawing/2014/main" id="{61188528-4270-5B65-1F5A-8FE8770D52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74336" y="1362242"/>
              <a:ext cx="2243328" cy="2243328"/>
            </a:xfrm>
            <a:prstGeom prst="rect">
              <a:avLst/>
            </a:prstGeom>
          </p:spPr>
        </p:pic>
        <p:cxnSp>
          <p:nvCxnSpPr>
            <p:cNvPr id="30" name="Straight Connector 29">
              <a:extLst>
                <a:ext uri="{FF2B5EF4-FFF2-40B4-BE49-F238E27FC236}">
                  <a16:creationId xmlns:a16="http://schemas.microsoft.com/office/drawing/2014/main" id="{D9A07595-5156-4CE2-CC40-D1301D56E09C}"/>
                </a:ext>
              </a:extLst>
            </p:cNvPr>
            <p:cNvCxnSpPr>
              <a:cxnSpLocks/>
            </p:cNvCxnSpPr>
            <p:nvPr/>
          </p:nvCxnSpPr>
          <p:spPr>
            <a:xfrm>
              <a:off x="5458968" y="1849658"/>
              <a:ext cx="127101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5EA96DA-56C2-1034-E86D-2C38D388A0CF}"/>
                </a:ext>
              </a:extLst>
            </p:cNvPr>
            <p:cNvCxnSpPr>
              <a:cxnSpLocks/>
            </p:cNvCxnSpPr>
            <p:nvPr/>
          </p:nvCxnSpPr>
          <p:spPr>
            <a:xfrm>
              <a:off x="5583936" y="2001554"/>
              <a:ext cx="99060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7B6032-09DC-EB1B-7511-B82419877812}"/>
                </a:ext>
              </a:extLst>
            </p:cNvPr>
            <p:cNvCxnSpPr>
              <a:cxnSpLocks/>
            </p:cNvCxnSpPr>
            <p:nvPr/>
          </p:nvCxnSpPr>
          <p:spPr>
            <a:xfrm>
              <a:off x="5779008" y="2167526"/>
              <a:ext cx="64008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0" name="Graphic 39" descr="Tools with solid fill">
            <a:extLst>
              <a:ext uri="{FF2B5EF4-FFF2-40B4-BE49-F238E27FC236}">
                <a16:creationId xmlns:a16="http://schemas.microsoft.com/office/drawing/2014/main" id="{41F56723-1B18-6B0D-7BE6-BA6E0323D21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40731" y="5204665"/>
            <a:ext cx="480988" cy="480988"/>
          </a:xfrm>
          <a:prstGeom prst="rect">
            <a:avLst/>
          </a:prstGeom>
        </p:spPr>
      </p:pic>
      <p:pic>
        <p:nvPicPr>
          <p:cNvPr id="50" name="Graphic 49" descr="Database with solid fill">
            <a:extLst>
              <a:ext uri="{FF2B5EF4-FFF2-40B4-BE49-F238E27FC236}">
                <a16:creationId xmlns:a16="http://schemas.microsoft.com/office/drawing/2014/main" id="{EB129222-C7C4-2C1D-1F95-9C10FD8AD6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82499" y="5142439"/>
            <a:ext cx="605441" cy="605441"/>
          </a:xfrm>
          <a:prstGeom prst="rect">
            <a:avLst/>
          </a:prstGeom>
        </p:spPr>
      </p:pic>
      <p:sp>
        <p:nvSpPr>
          <p:cNvPr id="3" name="Flowchart: Extract 2">
            <a:extLst>
              <a:ext uri="{FF2B5EF4-FFF2-40B4-BE49-F238E27FC236}">
                <a16:creationId xmlns:a16="http://schemas.microsoft.com/office/drawing/2014/main" id="{DE135F38-9F29-C518-8CFD-DF284F2294E0}"/>
              </a:ext>
            </a:extLst>
          </p:cNvPr>
          <p:cNvSpPr/>
          <p:nvPr/>
        </p:nvSpPr>
        <p:spPr>
          <a:xfrm>
            <a:off x="662393" y="772461"/>
            <a:ext cx="10810917" cy="643576"/>
          </a:xfrm>
          <a:prstGeom prst="flowChartExtract">
            <a:avLst/>
          </a:prstGeom>
          <a:solidFill>
            <a:schemeClr val="tx2">
              <a:lumMod val="25000"/>
              <a:lumOff val="75000"/>
              <a:alpha val="50196"/>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GB" sz="1100" b="1" dirty="0">
                <a:solidFill>
                  <a:schemeClr val="tx2"/>
                </a:solidFill>
                <a:latin typeface="+mj-lt"/>
              </a:rPr>
              <a:t>Strategy and Leadership</a:t>
            </a:r>
          </a:p>
          <a:p>
            <a:pPr algn="ctr">
              <a:lnSpc>
                <a:spcPct val="90000"/>
              </a:lnSpc>
            </a:pPr>
            <a:endParaRPr lang="en-GB" sz="1100" b="1" dirty="0">
              <a:solidFill>
                <a:schemeClr val="tx2"/>
              </a:solidFill>
              <a:latin typeface="+mj-lt"/>
            </a:endParaRPr>
          </a:p>
          <a:p>
            <a:pPr algn="ctr">
              <a:lnSpc>
                <a:spcPct val="90000"/>
              </a:lnSpc>
            </a:pPr>
            <a:endParaRPr lang="en-GB" sz="1100" b="1" dirty="0">
              <a:solidFill>
                <a:schemeClr val="tx2"/>
              </a:solidFill>
              <a:latin typeface="+mj-lt"/>
            </a:endParaRPr>
          </a:p>
        </p:txBody>
      </p:sp>
      <p:sp>
        <p:nvSpPr>
          <p:cNvPr id="7" name="Arrow: Right 6">
            <a:extLst>
              <a:ext uri="{FF2B5EF4-FFF2-40B4-BE49-F238E27FC236}">
                <a16:creationId xmlns:a16="http://schemas.microsoft.com/office/drawing/2014/main" id="{CA5B9642-2268-5BC0-5B1F-E6D30E7F8C40}"/>
              </a:ext>
            </a:extLst>
          </p:cNvPr>
          <p:cNvSpPr/>
          <p:nvPr/>
        </p:nvSpPr>
        <p:spPr>
          <a:xfrm>
            <a:off x="4025193" y="2135841"/>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9" name="Arrow: Right 8">
            <a:extLst>
              <a:ext uri="{FF2B5EF4-FFF2-40B4-BE49-F238E27FC236}">
                <a16:creationId xmlns:a16="http://schemas.microsoft.com/office/drawing/2014/main" id="{6616ABDB-B17C-8830-3929-FDAABDB477CD}"/>
              </a:ext>
            </a:extLst>
          </p:cNvPr>
          <p:cNvSpPr/>
          <p:nvPr/>
        </p:nvSpPr>
        <p:spPr>
          <a:xfrm rot="5400000">
            <a:off x="5955642" y="3041066"/>
            <a:ext cx="222524"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1" name="Arrow: Right 10">
            <a:extLst>
              <a:ext uri="{FF2B5EF4-FFF2-40B4-BE49-F238E27FC236}">
                <a16:creationId xmlns:a16="http://schemas.microsoft.com/office/drawing/2014/main" id="{AA63A192-F9E6-9A67-FF53-96CDB5C49CC4}"/>
              </a:ext>
            </a:extLst>
          </p:cNvPr>
          <p:cNvSpPr/>
          <p:nvPr/>
        </p:nvSpPr>
        <p:spPr>
          <a:xfrm rot="16200000">
            <a:off x="1735152" y="4404279"/>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3" name="Arrow: Right 12">
            <a:extLst>
              <a:ext uri="{FF2B5EF4-FFF2-40B4-BE49-F238E27FC236}">
                <a16:creationId xmlns:a16="http://schemas.microsoft.com/office/drawing/2014/main" id="{24F1C12D-4E46-5925-77CD-ABAB433E8E14}"/>
              </a:ext>
            </a:extLst>
          </p:cNvPr>
          <p:cNvSpPr/>
          <p:nvPr/>
        </p:nvSpPr>
        <p:spPr>
          <a:xfrm rot="16200000">
            <a:off x="4493290" y="4404279"/>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4" name="Arrow: Right 13">
            <a:extLst>
              <a:ext uri="{FF2B5EF4-FFF2-40B4-BE49-F238E27FC236}">
                <a16:creationId xmlns:a16="http://schemas.microsoft.com/office/drawing/2014/main" id="{9B3A6625-7D04-4E57-C9CC-EBF4E10BFE63}"/>
              </a:ext>
            </a:extLst>
          </p:cNvPr>
          <p:cNvSpPr/>
          <p:nvPr/>
        </p:nvSpPr>
        <p:spPr>
          <a:xfrm rot="16200000">
            <a:off x="7197329" y="4401656"/>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5" name="Arrow: Right 14">
            <a:extLst>
              <a:ext uri="{FF2B5EF4-FFF2-40B4-BE49-F238E27FC236}">
                <a16:creationId xmlns:a16="http://schemas.microsoft.com/office/drawing/2014/main" id="{CDC3BD70-0262-8F34-C8CB-37004C7880CB}"/>
              </a:ext>
            </a:extLst>
          </p:cNvPr>
          <p:cNvSpPr/>
          <p:nvPr/>
        </p:nvSpPr>
        <p:spPr>
          <a:xfrm rot="16200000">
            <a:off x="10019712" y="4404278"/>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6" name="Arrow: Right 15">
            <a:extLst>
              <a:ext uri="{FF2B5EF4-FFF2-40B4-BE49-F238E27FC236}">
                <a16:creationId xmlns:a16="http://schemas.microsoft.com/office/drawing/2014/main" id="{B46E07B7-8939-EF87-99D2-C6AD81469E72}"/>
              </a:ext>
            </a:extLst>
          </p:cNvPr>
          <p:cNvSpPr/>
          <p:nvPr/>
        </p:nvSpPr>
        <p:spPr>
          <a:xfrm rot="16200000">
            <a:off x="10023796" y="3041064"/>
            <a:ext cx="222524"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7" name="Arrow: Right 16">
            <a:extLst>
              <a:ext uri="{FF2B5EF4-FFF2-40B4-BE49-F238E27FC236}">
                <a16:creationId xmlns:a16="http://schemas.microsoft.com/office/drawing/2014/main" id="{0C108101-496C-0096-56BB-801098F65B51}"/>
              </a:ext>
            </a:extLst>
          </p:cNvPr>
          <p:cNvSpPr/>
          <p:nvPr/>
        </p:nvSpPr>
        <p:spPr>
          <a:xfrm rot="5400000">
            <a:off x="9592467" y="3036989"/>
            <a:ext cx="222524"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18" name="TextBox 17">
            <a:extLst>
              <a:ext uri="{FF2B5EF4-FFF2-40B4-BE49-F238E27FC236}">
                <a16:creationId xmlns:a16="http://schemas.microsoft.com/office/drawing/2014/main" id="{F9707539-660C-FC31-56EE-E97FB0CCAE0A}"/>
              </a:ext>
            </a:extLst>
          </p:cNvPr>
          <p:cNvSpPr txBox="1"/>
          <p:nvPr/>
        </p:nvSpPr>
        <p:spPr>
          <a:xfrm>
            <a:off x="725983" y="4025046"/>
            <a:ext cx="2721094" cy="40126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GB" sz="1100" dirty="0"/>
              <a:t>Defined buyer / sales process</a:t>
            </a:r>
          </a:p>
          <a:p>
            <a:pPr marL="285750" indent="-285750">
              <a:lnSpc>
                <a:spcPct val="90000"/>
              </a:lnSpc>
              <a:buFont typeface="Arial" panose="020B0604020202020204" pitchFamily="34" charset="0"/>
              <a:buChar char="•"/>
            </a:pPr>
            <a:r>
              <a:rPr lang="en-GB" sz="1100" dirty="0"/>
              <a:t>Sales process mapped to buyer journey</a:t>
            </a:r>
          </a:p>
        </p:txBody>
      </p:sp>
      <p:sp>
        <p:nvSpPr>
          <p:cNvPr id="20" name="TextBox 19">
            <a:extLst>
              <a:ext uri="{FF2B5EF4-FFF2-40B4-BE49-F238E27FC236}">
                <a16:creationId xmlns:a16="http://schemas.microsoft.com/office/drawing/2014/main" id="{1F21EA86-C3F5-1580-202F-0A2E73038324}"/>
              </a:ext>
            </a:extLst>
          </p:cNvPr>
          <p:cNvSpPr txBox="1"/>
          <p:nvPr/>
        </p:nvSpPr>
        <p:spPr>
          <a:xfrm>
            <a:off x="3388958" y="4022964"/>
            <a:ext cx="2721094" cy="40126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GB" sz="1100" dirty="0"/>
              <a:t>Sales stage exit criteria</a:t>
            </a:r>
          </a:p>
          <a:p>
            <a:pPr marL="285750" indent="-285750">
              <a:lnSpc>
                <a:spcPct val="90000"/>
              </a:lnSpc>
              <a:buFont typeface="Arial" panose="020B0604020202020204" pitchFamily="34" charset="0"/>
              <a:buChar char="•"/>
            </a:pPr>
            <a:r>
              <a:rPr lang="en-GB" sz="1100" dirty="0"/>
              <a:t>Defined prospecting process</a:t>
            </a:r>
          </a:p>
        </p:txBody>
      </p:sp>
      <p:sp>
        <p:nvSpPr>
          <p:cNvPr id="22" name="Arrow: Right 21">
            <a:extLst>
              <a:ext uri="{FF2B5EF4-FFF2-40B4-BE49-F238E27FC236}">
                <a16:creationId xmlns:a16="http://schemas.microsoft.com/office/drawing/2014/main" id="{2C66D50E-586B-83EF-AC37-DE26E662C972}"/>
              </a:ext>
            </a:extLst>
          </p:cNvPr>
          <p:cNvSpPr/>
          <p:nvPr/>
        </p:nvSpPr>
        <p:spPr>
          <a:xfrm rot="10800000">
            <a:off x="8579720" y="4856549"/>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24" name="Arrow: Right 23">
            <a:extLst>
              <a:ext uri="{FF2B5EF4-FFF2-40B4-BE49-F238E27FC236}">
                <a16:creationId xmlns:a16="http://schemas.microsoft.com/office/drawing/2014/main" id="{A500B155-0ED8-C347-15B3-6F8AF8E0F546}"/>
              </a:ext>
            </a:extLst>
          </p:cNvPr>
          <p:cNvSpPr/>
          <p:nvPr/>
        </p:nvSpPr>
        <p:spPr>
          <a:xfrm>
            <a:off x="8618083" y="5579854"/>
            <a:ext cx="355533" cy="38794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100" dirty="0"/>
          </a:p>
        </p:txBody>
      </p:sp>
      <p:sp>
        <p:nvSpPr>
          <p:cNvPr id="26" name="TextBox 25">
            <a:extLst>
              <a:ext uri="{FF2B5EF4-FFF2-40B4-BE49-F238E27FC236}">
                <a16:creationId xmlns:a16="http://schemas.microsoft.com/office/drawing/2014/main" id="{3D216A2F-299C-3566-0262-C5AB8157500D}"/>
              </a:ext>
            </a:extLst>
          </p:cNvPr>
          <p:cNvSpPr txBox="1"/>
          <p:nvPr/>
        </p:nvSpPr>
        <p:spPr>
          <a:xfrm>
            <a:off x="5701909" y="4030665"/>
            <a:ext cx="2721094" cy="40126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GB" sz="1100" dirty="0"/>
              <a:t>Account management &amp; growth process</a:t>
            </a:r>
          </a:p>
          <a:p>
            <a:pPr marL="285750" indent="-285750">
              <a:lnSpc>
                <a:spcPct val="90000"/>
              </a:lnSpc>
              <a:buFont typeface="Arial" panose="020B0604020202020204" pitchFamily="34" charset="0"/>
              <a:buChar char="•"/>
            </a:pPr>
            <a:r>
              <a:rPr lang="en-GB" sz="1100" dirty="0"/>
              <a:t>Customer onboarding process</a:t>
            </a:r>
          </a:p>
        </p:txBody>
      </p:sp>
      <p:sp>
        <p:nvSpPr>
          <p:cNvPr id="29" name="TextBox 28">
            <a:extLst>
              <a:ext uri="{FF2B5EF4-FFF2-40B4-BE49-F238E27FC236}">
                <a16:creationId xmlns:a16="http://schemas.microsoft.com/office/drawing/2014/main" id="{6208B5B6-9C7F-1ED4-E46F-263857915BC2}"/>
              </a:ext>
            </a:extLst>
          </p:cNvPr>
          <p:cNvSpPr txBox="1"/>
          <p:nvPr/>
        </p:nvSpPr>
        <p:spPr>
          <a:xfrm>
            <a:off x="8364884" y="4039031"/>
            <a:ext cx="2721094" cy="401264"/>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GB" sz="1100" dirty="0"/>
              <a:t>Deal close process / contract management</a:t>
            </a:r>
          </a:p>
        </p:txBody>
      </p:sp>
      <p:sp>
        <p:nvSpPr>
          <p:cNvPr id="31" name="TextBox 30">
            <a:extLst>
              <a:ext uri="{FF2B5EF4-FFF2-40B4-BE49-F238E27FC236}">
                <a16:creationId xmlns:a16="http://schemas.microsoft.com/office/drawing/2014/main" id="{27C4C4BF-06A3-B187-6A3C-FDC27A53AB93}"/>
              </a:ext>
            </a:extLst>
          </p:cNvPr>
          <p:cNvSpPr txBox="1"/>
          <p:nvPr/>
        </p:nvSpPr>
        <p:spPr>
          <a:xfrm>
            <a:off x="3709407" y="1023628"/>
            <a:ext cx="2721094" cy="401264"/>
          </a:xfrm>
          <a:prstGeom prst="rect">
            <a:avLst/>
          </a:prstGeom>
          <a:noFill/>
        </p:spPr>
        <p:txBody>
          <a:bodyPr wrap="square" rtlCol="0">
            <a:spAutoFit/>
          </a:bodyPr>
          <a:lstStyle/>
          <a:p>
            <a:pPr marL="171450" indent="-171450">
              <a:lnSpc>
                <a:spcPct val="90000"/>
              </a:lnSpc>
              <a:buFont typeface="Arial" panose="020B0604020202020204" pitchFamily="34" charset="0"/>
              <a:buChar char="•"/>
            </a:pPr>
            <a:r>
              <a:rPr lang="en-GB" sz="1100" dirty="0">
                <a:solidFill>
                  <a:schemeClr val="tx2"/>
                </a:solidFill>
              </a:rPr>
              <a:t>CX strategy</a:t>
            </a:r>
          </a:p>
          <a:p>
            <a:pPr marL="171450" indent="-171450">
              <a:lnSpc>
                <a:spcPct val="90000"/>
              </a:lnSpc>
              <a:buFont typeface="Arial" panose="020B0604020202020204" pitchFamily="34" charset="0"/>
              <a:buChar char="•"/>
            </a:pPr>
            <a:r>
              <a:rPr lang="en-GB" sz="1100" dirty="0">
                <a:solidFill>
                  <a:schemeClr val="tx2"/>
                </a:solidFill>
              </a:rPr>
              <a:t>Commercial / sales strategy</a:t>
            </a:r>
          </a:p>
        </p:txBody>
      </p:sp>
      <p:sp>
        <p:nvSpPr>
          <p:cNvPr id="33" name="TextBox 32">
            <a:extLst>
              <a:ext uri="{FF2B5EF4-FFF2-40B4-BE49-F238E27FC236}">
                <a16:creationId xmlns:a16="http://schemas.microsoft.com/office/drawing/2014/main" id="{0F284CBC-A4DD-115D-A95E-7AC6FA33D1AF}"/>
              </a:ext>
            </a:extLst>
          </p:cNvPr>
          <p:cNvSpPr txBox="1"/>
          <p:nvPr/>
        </p:nvSpPr>
        <p:spPr>
          <a:xfrm>
            <a:off x="6637026" y="1030143"/>
            <a:ext cx="2721094" cy="401264"/>
          </a:xfrm>
          <a:prstGeom prst="rect">
            <a:avLst/>
          </a:prstGeom>
          <a:noFill/>
        </p:spPr>
        <p:txBody>
          <a:bodyPr wrap="square" rtlCol="0">
            <a:spAutoFit/>
          </a:bodyPr>
          <a:lstStyle/>
          <a:p>
            <a:pPr marL="171450" indent="-171450">
              <a:lnSpc>
                <a:spcPct val="90000"/>
              </a:lnSpc>
              <a:buFont typeface="Arial" panose="020B0604020202020204" pitchFamily="34" charset="0"/>
              <a:buChar char="•"/>
            </a:pPr>
            <a:r>
              <a:rPr lang="en-GB" sz="1100" dirty="0">
                <a:solidFill>
                  <a:schemeClr val="tx2"/>
                </a:solidFill>
              </a:rPr>
              <a:t>Sales enablement function</a:t>
            </a:r>
          </a:p>
          <a:p>
            <a:pPr marL="171450" indent="-171450">
              <a:lnSpc>
                <a:spcPct val="90000"/>
              </a:lnSpc>
              <a:buFont typeface="Arial" panose="020B0604020202020204" pitchFamily="34" charset="0"/>
              <a:buChar char="•"/>
            </a:pPr>
            <a:r>
              <a:rPr lang="en-GB" sz="1100" dirty="0">
                <a:solidFill>
                  <a:schemeClr val="tx2"/>
                </a:solidFill>
              </a:rPr>
              <a:t>Target market definition and analysis</a:t>
            </a:r>
          </a:p>
        </p:txBody>
      </p:sp>
      <p:pic>
        <p:nvPicPr>
          <p:cNvPr id="36" name="Graphic 35" descr="Steering Wheel with solid fill">
            <a:extLst>
              <a:ext uri="{FF2B5EF4-FFF2-40B4-BE49-F238E27FC236}">
                <a16:creationId xmlns:a16="http://schemas.microsoft.com/office/drawing/2014/main" id="{D3E7DC9B-AF20-4A81-C42D-2FF7FEEDA4C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853174" y="1003468"/>
            <a:ext cx="449780" cy="449780"/>
          </a:xfrm>
          <a:prstGeom prst="rect">
            <a:avLst/>
          </a:prstGeom>
        </p:spPr>
      </p:pic>
      <p:sp>
        <p:nvSpPr>
          <p:cNvPr id="2" name="Slide Number Placeholder 1">
            <a:extLst>
              <a:ext uri="{FF2B5EF4-FFF2-40B4-BE49-F238E27FC236}">
                <a16:creationId xmlns:a16="http://schemas.microsoft.com/office/drawing/2014/main" id="{49A367C3-36B4-F303-8CF7-53516CD73C16}"/>
              </a:ext>
            </a:extLst>
          </p:cNvPr>
          <p:cNvSpPr>
            <a:spLocks noGrp="1"/>
          </p:cNvSpPr>
          <p:nvPr>
            <p:ph type="sldNum" sz="quarter" idx="16"/>
          </p:nvPr>
        </p:nvSpPr>
        <p:spPr/>
        <p:txBody>
          <a:bodyPr/>
          <a:lstStyle/>
          <a:p>
            <a:fld id="{E31375A4-56A4-47D6-9801-1991572033F7}" type="slidenum">
              <a:rPr lang="en-GB" smtClean="0"/>
              <a:pPr/>
              <a:t>7</a:t>
            </a:fld>
            <a:endParaRPr lang="en-GB"/>
          </a:p>
        </p:txBody>
      </p:sp>
    </p:spTree>
    <p:extLst>
      <p:ext uri="{BB962C8B-B14F-4D97-AF65-F5344CB8AC3E}">
        <p14:creationId xmlns:p14="http://schemas.microsoft.com/office/powerpoint/2010/main" val="212192454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F00CC0-EB1E-D665-0A00-5A0BA8A2B85F}"/>
              </a:ext>
            </a:extLst>
          </p:cNvPr>
          <p:cNvSpPr/>
          <p:nvPr/>
        </p:nvSpPr>
        <p:spPr>
          <a:xfrm>
            <a:off x="10639313" y="2517285"/>
            <a:ext cx="1166175" cy="235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graphicFrame>
        <p:nvGraphicFramePr>
          <p:cNvPr id="15" name="Content Placeholder 14">
            <a:extLst>
              <a:ext uri="{FF2B5EF4-FFF2-40B4-BE49-F238E27FC236}">
                <a16:creationId xmlns:a16="http://schemas.microsoft.com/office/drawing/2014/main" id="{79A62BAF-7695-9FDC-BCFF-F52DD40FA8A1}"/>
              </a:ext>
            </a:extLst>
          </p:cNvPr>
          <p:cNvGraphicFramePr>
            <a:graphicFrameLocks noGrp="1"/>
          </p:cNvGraphicFramePr>
          <p:nvPr>
            <p:ph idx="1"/>
          </p:nvPr>
        </p:nvGraphicFramePr>
        <p:xfrm>
          <a:off x="5508929" y="2052477"/>
          <a:ext cx="5249732" cy="3769480"/>
        </p:xfrm>
        <a:graphic>
          <a:graphicData uri="http://schemas.openxmlformats.org/drawingml/2006/table">
            <a:tbl>
              <a:tblPr firstRow="1" bandRow="1">
                <a:tableStyleId>{2D5ABB26-0587-4C30-8999-92F81FD0307C}</a:tableStyleId>
              </a:tblPr>
              <a:tblGrid>
                <a:gridCol w="1161826">
                  <a:extLst>
                    <a:ext uri="{9D8B030D-6E8A-4147-A177-3AD203B41FA5}">
                      <a16:colId xmlns:a16="http://schemas.microsoft.com/office/drawing/2014/main" val="2599859417"/>
                    </a:ext>
                  </a:extLst>
                </a:gridCol>
                <a:gridCol w="1602890">
                  <a:extLst>
                    <a:ext uri="{9D8B030D-6E8A-4147-A177-3AD203B41FA5}">
                      <a16:colId xmlns:a16="http://schemas.microsoft.com/office/drawing/2014/main" val="748312060"/>
                    </a:ext>
                  </a:extLst>
                </a:gridCol>
                <a:gridCol w="2485016">
                  <a:extLst>
                    <a:ext uri="{9D8B030D-6E8A-4147-A177-3AD203B41FA5}">
                      <a16:colId xmlns:a16="http://schemas.microsoft.com/office/drawing/2014/main" val="348337622"/>
                    </a:ext>
                  </a:extLst>
                </a:gridCol>
              </a:tblGrid>
              <a:tr h="471185">
                <a:tc>
                  <a:txBody>
                    <a:bodyPr/>
                    <a:lstStyle/>
                    <a:p>
                      <a:r>
                        <a:rPr lang="en-GB" sz="1000" dirty="0"/>
                        <a:t>Customer-facing time</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dash"/>
                      <a:round/>
                      <a:headEnd type="none" w="med" len="med"/>
                      <a:tailEnd type="none" w="med" len="med"/>
                    </a:lnT>
                    <a:lnB w="635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dash"/>
                      <a:round/>
                      <a:headEnd type="none" w="med" len="med"/>
                      <a:tailEnd type="none" w="med" len="med"/>
                    </a:lnT>
                    <a:lnB w="635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dash"/>
                      <a:round/>
                      <a:headEnd type="none" w="med" len="med"/>
                      <a:tailEnd type="none" w="med" len="med"/>
                    </a:lnT>
                    <a:lnB w="635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405719"/>
                  </a:ext>
                </a:extLst>
              </a:tr>
              <a:tr h="471185">
                <a:tc>
                  <a:txBody>
                    <a:bodyPr/>
                    <a:lstStyle/>
                    <a:p>
                      <a:r>
                        <a:rPr lang="en-GB" sz="1000" dirty="0"/>
                        <a:t>Lead qualification</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r>
                        <a:rPr lang="en-GB" sz="900" dirty="0"/>
                        <a:t>Auto-enrichment of contacts and accounts from 3</a:t>
                      </a:r>
                      <a:r>
                        <a:rPr lang="en-GB" sz="900" baseline="30000" dirty="0"/>
                        <a:t>rd</a:t>
                      </a:r>
                      <a:r>
                        <a:rPr lang="en-GB" sz="900" dirty="0"/>
                        <a:t> party data sources </a:t>
                      </a:r>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extLst>
                  <a:ext uri="{0D108BD9-81ED-4DB2-BD59-A6C34878D82A}">
                    <a16:rowId xmlns:a16="http://schemas.microsoft.com/office/drawing/2014/main" val="265838161"/>
                  </a:ext>
                </a:extLst>
              </a:tr>
              <a:tr h="471185">
                <a:tc>
                  <a:txBody>
                    <a:bodyPr/>
                    <a:lstStyle/>
                    <a:p>
                      <a:r>
                        <a:rPr lang="en-GB" sz="1000" dirty="0"/>
                        <a:t>Opportunity management</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r>
                        <a:rPr lang="en-GB" sz="900" dirty="0"/>
                        <a:t>Recommended sales collateral based on opportunity characteristics &amp; usage</a:t>
                      </a:r>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extLst>
                  <a:ext uri="{0D108BD9-81ED-4DB2-BD59-A6C34878D82A}">
                    <a16:rowId xmlns:a16="http://schemas.microsoft.com/office/drawing/2014/main" val="3150369563"/>
                  </a:ext>
                </a:extLst>
              </a:tr>
              <a:tr h="471185">
                <a:tc>
                  <a:txBody>
                    <a:bodyPr/>
                    <a:lstStyle/>
                    <a:p>
                      <a:r>
                        <a:rPr lang="en-GB" sz="1000" dirty="0"/>
                        <a:t>Configuration, pricing &amp; quoting</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r>
                        <a:rPr lang="en-GB" sz="900" dirty="0"/>
                        <a:t>Dynamic pricing analytics with automated approval workflows and incentives</a:t>
                      </a:r>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extLst>
                  <a:ext uri="{0D108BD9-81ED-4DB2-BD59-A6C34878D82A}">
                    <a16:rowId xmlns:a16="http://schemas.microsoft.com/office/drawing/2014/main" val="3633277278"/>
                  </a:ext>
                </a:extLst>
              </a:tr>
              <a:tr h="471185">
                <a:tc>
                  <a:txBody>
                    <a:bodyPr/>
                    <a:lstStyle/>
                    <a:p>
                      <a:r>
                        <a:rPr lang="en-GB" sz="1000" dirty="0"/>
                        <a:t>Order management</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r>
                        <a:rPr lang="en-GB" sz="900" dirty="0"/>
                        <a:t>Click-to-create &amp; share quotes direct from CRM, automated contracts from approved quote</a:t>
                      </a:r>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extLst>
                  <a:ext uri="{0D108BD9-81ED-4DB2-BD59-A6C34878D82A}">
                    <a16:rowId xmlns:a16="http://schemas.microsoft.com/office/drawing/2014/main" val="3879018385"/>
                  </a:ext>
                </a:extLst>
              </a:tr>
              <a:tr h="471185">
                <a:tc>
                  <a:txBody>
                    <a:bodyPr/>
                    <a:lstStyle/>
                    <a:p>
                      <a:r>
                        <a:rPr lang="en-GB" sz="1000" dirty="0"/>
                        <a:t>Post-sales activity</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tc>
                  <a:txBody>
                    <a:bodyPr/>
                    <a:lstStyle/>
                    <a:p>
                      <a:r>
                        <a:rPr lang="en-GB" sz="900" dirty="0"/>
                        <a:t>360° account view (inc. performance, interactions, potential) &amp; digital account plans</a:t>
                      </a:r>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solidFill>
                      <a:schemeClr val="bg1">
                        <a:lumMod val="95000"/>
                      </a:schemeClr>
                    </a:solidFill>
                  </a:tcPr>
                </a:tc>
                <a:extLst>
                  <a:ext uri="{0D108BD9-81ED-4DB2-BD59-A6C34878D82A}">
                    <a16:rowId xmlns:a16="http://schemas.microsoft.com/office/drawing/2014/main" val="2478539440"/>
                  </a:ext>
                </a:extLst>
              </a:tr>
              <a:tr h="471185">
                <a:tc>
                  <a:txBody>
                    <a:bodyPr/>
                    <a:lstStyle/>
                    <a:p>
                      <a:r>
                        <a:rPr lang="en-GB" sz="1000" dirty="0"/>
                        <a:t>Other</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solidFill>
                        <a:schemeClr val="tx1"/>
                      </a:solidFill>
                      <a:prstDash val="dash"/>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109750"/>
                  </a:ext>
                </a:extLst>
              </a:tr>
              <a:tr h="471185">
                <a:tc>
                  <a:txBody>
                    <a:bodyPr/>
                    <a:lstStyle/>
                    <a:p>
                      <a:r>
                        <a:rPr lang="en-GB" sz="1000" b="1" dirty="0"/>
                        <a:t>Total</a:t>
                      </a:r>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dash"/>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1000" dirty="0"/>
                    </a:p>
                  </a:txBody>
                  <a:tcPr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dash"/>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p>
                  </a:txBody>
                  <a:tcPr marR="54000" anchor="ctr">
                    <a:lnL w="6350" cap="flat" cmpd="sng" algn="ctr">
                      <a:noFill/>
                      <a:prstDash val="dash"/>
                      <a:round/>
                      <a:headEnd type="none" w="med" len="med"/>
                      <a:tailEnd type="none" w="med" len="med"/>
                    </a:lnL>
                    <a:lnR w="6350" cap="flat" cmpd="sng" algn="ctr">
                      <a:noFill/>
                      <a:prstDash val="dash"/>
                      <a:round/>
                      <a:headEnd type="none" w="med" len="med"/>
                      <a:tailEnd type="none" w="med" len="med"/>
                    </a:lnR>
                    <a:lnT w="6350" cap="flat" cmpd="sng" algn="ctr">
                      <a:noFill/>
                      <a:prstDash val="dash"/>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8548455"/>
                  </a:ext>
                </a:extLst>
              </a:tr>
            </a:tbl>
          </a:graphicData>
        </a:graphic>
      </p:graphicFrame>
      <p:sp>
        <p:nvSpPr>
          <p:cNvPr id="4" name="Footer Placeholder 3">
            <a:extLst>
              <a:ext uri="{FF2B5EF4-FFF2-40B4-BE49-F238E27FC236}">
                <a16:creationId xmlns:a16="http://schemas.microsoft.com/office/drawing/2014/main" id="{F5DAB04E-3708-DB05-54F5-5DDE1B1060C6}"/>
              </a:ext>
            </a:extLst>
          </p:cNvPr>
          <p:cNvSpPr>
            <a:spLocks noGrp="1"/>
          </p:cNvSpPr>
          <p:nvPr>
            <p:ph type="ftr" sz="quarter" idx="15"/>
          </p:nvPr>
        </p:nvSpPr>
        <p:spPr/>
        <p:txBody>
          <a:bodyPr/>
          <a:lstStyle/>
          <a:p>
            <a:r>
              <a:rPr lang="en-GB" dirty="0"/>
              <a:t>Sales Excellence and CRM Readiness</a:t>
            </a:r>
          </a:p>
        </p:txBody>
      </p:sp>
      <p:sp>
        <p:nvSpPr>
          <p:cNvPr id="6" name="Title 5">
            <a:extLst>
              <a:ext uri="{FF2B5EF4-FFF2-40B4-BE49-F238E27FC236}">
                <a16:creationId xmlns:a16="http://schemas.microsoft.com/office/drawing/2014/main" id="{4CDA597C-AF90-1BF6-6A7D-604C4D8B7214}"/>
              </a:ext>
            </a:extLst>
          </p:cNvPr>
          <p:cNvSpPr>
            <a:spLocks noGrp="1"/>
          </p:cNvSpPr>
          <p:nvPr>
            <p:ph type="title"/>
          </p:nvPr>
        </p:nvSpPr>
        <p:spPr/>
        <p:txBody>
          <a:bodyPr/>
          <a:lstStyle/>
          <a:p>
            <a:r>
              <a:rPr lang="en-GB" dirty="0"/>
              <a:t>The role of technology in sales excellence</a:t>
            </a:r>
          </a:p>
        </p:txBody>
      </p:sp>
      <p:graphicFrame>
        <p:nvGraphicFramePr>
          <p:cNvPr id="14" name="Chart 13">
            <a:extLst>
              <a:ext uri="{FF2B5EF4-FFF2-40B4-BE49-F238E27FC236}">
                <a16:creationId xmlns:a16="http://schemas.microsoft.com/office/drawing/2014/main" id="{A73EA108-D9B9-0824-A736-228DEAE169ED}"/>
              </a:ext>
            </a:extLst>
          </p:cNvPr>
          <p:cNvGraphicFramePr>
            <a:graphicFrameLocks/>
          </p:cNvGraphicFramePr>
          <p:nvPr>
            <p:extLst>
              <p:ext uri="{D42A27DB-BD31-4B8C-83A1-F6EECF244321}">
                <p14:modId xmlns:p14="http://schemas.microsoft.com/office/powerpoint/2010/main" val="2287096056"/>
              </p:ext>
            </p:extLst>
          </p:nvPr>
        </p:nvGraphicFramePr>
        <p:xfrm>
          <a:off x="5173389" y="1909686"/>
          <a:ext cx="3260594" cy="437059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80F82814-FB0E-819B-6C66-F9FAF572001A}"/>
              </a:ext>
            </a:extLst>
          </p:cNvPr>
          <p:cNvSpPr txBox="1"/>
          <p:nvPr/>
        </p:nvSpPr>
        <p:spPr>
          <a:xfrm>
            <a:off x="5432599" y="1163442"/>
            <a:ext cx="5674865" cy="292388"/>
          </a:xfrm>
          <a:prstGeom prst="rect">
            <a:avLst/>
          </a:prstGeom>
          <a:noFill/>
        </p:spPr>
        <p:txBody>
          <a:bodyPr wrap="square" rtlCol="0">
            <a:spAutoFit/>
          </a:bodyPr>
          <a:lstStyle/>
          <a:p>
            <a:r>
              <a:rPr lang="en-GB" sz="1300" b="1" dirty="0">
                <a:solidFill>
                  <a:schemeClr val="accent1"/>
                </a:solidFill>
                <a:latin typeface="+mj-lt"/>
              </a:rPr>
              <a:t>CRM automation and AI can free up about 20% of a sales teams capacity </a:t>
            </a:r>
          </a:p>
        </p:txBody>
      </p:sp>
      <p:sp>
        <p:nvSpPr>
          <p:cNvPr id="17" name="Rectangle 16">
            <a:extLst>
              <a:ext uri="{FF2B5EF4-FFF2-40B4-BE49-F238E27FC236}">
                <a16:creationId xmlns:a16="http://schemas.microsoft.com/office/drawing/2014/main" id="{0B01BE7C-B0A1-2A73-09C6-49B817A45D9E}"/>
              </a:ext>
            </a:extLst>
          </p:cNvPr>
          <p:cNvSpPr/>
          <p:nvPr/>
        </p:nvSpPr>
        <p:spPr>
          <a:xfrm>
            <a:off x="9074836" y="5550678"/>
            <a:ext cx="215153" cy="227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sp>
        <p:nvSpPr>
          <p:cNvPr id="18" name="TextBox 17">
            <a:extLst>
              <a:ext uri="{FF2B5EF4-FFF2-40B4-BE49-F238E27FC236}">
                <a16:creationId xmlns:a16="http://schemas.microsoft.com/office/drawing/2014/main" id="{5133B5C0-58D3-C704-52C1-EC0E1B4D3133}"/>
              </a:ext>
            </a:extLst>
          </p:cNvPr>
          <p:cNvSpPr txBox="1"/>
          <p:nvPr/>
        </p:nvSpPr>
        <p:spPr>
          <a:xfrm>
            <a:off x="9289989" y="5558353"/>
            <a:ext cx="1468672" cy="230832"/>
          </a:xfrm>
          <a:prstGeom prst="rect">
            <a:avLst/>
          </a:prstGeom>
          <a:noFill/>
        </p:spPr>
        <p:txBody>
          <a:bodyPr wrap="none" rtlCol="0">
            <a:spAutoFit/>
          </a:bodyPr>
          <a:lstStyle/>
          <a:p>
            <a:r>
              <a:rPr lang="en-GB" sz="900" dirty="0"/>
              <a:t>Non customer-facing time</a:t>
            </a:r>
          </a:p>
        </p:txBody>
      </p:sp>
      <p:sp>
        <p:nvSpPr>
          <p:cNvPr id="19" name="TextBox 18">
            <a:extLst>
              <a:ext uri="{FF2B5EF4-FFF2-40B4-BE49-F238E27FC236}">
                <a16:creationId xmlns:a16="http://schemas.microsoft.com/office/drawing/2014/main" id="{912C43ED-AF71-3B42-4E82-93FF104CE7F6}"/>
              </a:ext>
            </a:extLst>
          </p:cNvPr>
          <p:cNvSpPr txBox="1"/>
          <p:nvPr/>
        </p:nvSpPr>
        <p:spPr>
          <a:xfrm>
            <a:off x="5432599" y="1527225"/>
            <a:ext cx="2065468" cy="430887"/>
          </a:xfrm>
          <a:prstGeom prst="rect">
            <a:avLst/>
          </a:prstGeom>
          <a:noFill/>
        </p:spPr>
        <p:txBody>
          <a:bodyPr wrap="square" rtlCol="0">
            <a:spAutoFit/>
          </a:bodyPr>
          <a:lstStyle/>
          <a:p>
            <a:r>
              <a:rPr lang="en-GB" sz="1100" b="1" dirty="0"/>
              <a:t>Distribution of non-optimised sales team’s time. </a:t>
            </a:r>
            <a:r>
              <a:rPr lang="en-GB" sz="1100" dirty="0"/>
              <a:t>% of total</a:t>
            </a:r>
          </a:p>
        </p:txBody>
      </p:sp>
      <p:sp>
        <p:nvSpPr>
          <p:cNvPr id="20" name="TextBox 19">
            <a:extLst>
              <a:ext uri="{FF2B5EF4-FFF2-40B4-BE49-F238E27FC236}">
                <a16:creationId xmlns:a16="http://schemas.microsoft.com/office/drawing/2014/main" id="{21776123-B9C8-50EF-4978-CA91D4CB91FC}"/>
              </a:ext>
            </a:extLst>
          </p:cNvPr>
          <p:cNvSpPr txBox="1"/>
          <p:nvPr/>
        </p:nvSpPr>
        <p:spPr>
          <a:xfrm>
            <a:off x="8272618" y="1548017"/>
            <a:ext cx="2486043" cy="569387"/>
          </a:xfrm>
          <a:prstGeom prst="rect">
            <a:avLst/>
          </a:prstGeom>
          <a:noFill/>
        </p:spPr>
        <p:txBody>
          <a:bodyPr wrap="square" rtlCol="0">
            <a:spAutoFit/>
          </a:bodyPr>
          <a:lstStyle/>
          <a:p>
            <a:r>
              <a:rPr lang="en-GB" sz="1100" b="1" dirty="0"/>
              <a:t>Example use cases for Dynamics CRM automation. </a:t>
            </a:r>
            <a:r>
              <a:rPr lang="en-GB" sz="900" dirty="0"/>
              <a:t>Non-exhaustive: many more available </a:t>
            </a:r>
          </a:p>
        </p:txBody>
      </p:sp>
      <p:sp>
        <p:nvSpPr>
          <p:cNvPr id="21" name="Oval 20">
            <a:extLst>
              <a:ext uri="{FF2B5EF4-FFF2-40B4-BE49-F238E27FC236}">
                <a16:creationId xmlns:a16="http://schemas.microsoft.com/office/drawing/2014/main" id="{6E73BDC3-9C1A-2E5B-D2FD-6E65F59E35B5}"/>
              </a:ext>
            </a:extLst>
          </p:cNvPr>
          <p:cNvSpPr/>
          <p:nvPr/>
        </p:nvSpPr>
        <p:spPr>
          <a:xfrm>
            <a:off x="10876940" y="2620803"/>
            <a:ext cx="864000" cy="864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pic>
        <p:nvPicPr>
          <p:cNvPr id="23" name="Graphic 22" descr="Robot Hand with solid fill">
            <a:extLst>
              <a:ext uri="{FF2B5EF4-FFF2-40B4-BE49-F238E27FC236}">
                <a16:creationId xmlns:a16="http://schemas.microsoft.com/office/drawing/2014/main" id="{8CC5BC8D-6FE7-1CE7-F5E7-CA529F36AD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4062" y="2707022"/>
            <a:ext cx="669756" cy="669756"/>
          </a:xfrm>
          <a:prstGeom prst="rect">
            <a:avLst/>
          </a:prstGeom>
        </p:spPr>
      </p:pic>
      <p:sp>
        <p:nvSpPr>
          <p:cNvPr id="24" name="TextBox 23">
            <a:extLst>
              <a:ext uri="{FF2B5EF4-FFF2-40B4-BE49-F238E27FC236}">
                <a16:creationId xmlns:a16="http://schemas.microsoft.com/office/drawing/2014/main" id="{5B4A9643-9D1A-2787-DA90-154533B518F8}"/>
              </a:ext>
            </a:extLst>
          </p:cNvPr>
          <p:cNvSpPr txBox="1"/>
          <p:nvPr/>
        </p:nvSpPr>
        <p:spPr>
          <a:xfrm>
            <a:off x="10790780" y="3484803"/>
            <a:ext cx="1036320" cy="1308050"/>
          </a:xfrm>
          <a:prstGeom prst="rect">
            <a:avLst/>
          </a:prstGeom>
          <a:noFill/>
        </p:spPr>
        <p:txBody>
          <a:bodyPr wrap="square" rtlCol="0">
            <a:spAutoFit/>
          </a:bodyPr>
          <a:lstStyle/>
          <a:p>
            <a:r>
              <a:rPr lang="en-GB" sz="2200" dirty="0">
                <a:latin typeface="+mj-lt"/>
              </a:rPr>
              <a:t>~20%</a:t>
            </a:r>
          </a:p>
          <a:p>
            <a:r>
              <a:rPr lang="en-GB" sz="1000" dirty="0"/>
              <a:t>Free capacity creation potential</a:t>
            </a:r>
          </a:p>
          <a:p>
            <a:r>
              <a:rPr lang="en-GB" sz="900" i="1" dirty="0"/>
              <a:t>(~30-40% of non-customer facing time)</a:t>
            </a:r>
          </a:p>
        </p:txBody>
      </p:sp>
      <p:graphicFrame>
        <p:nvGraphicFramePr>
          <p:cNvPr id="26" name="Chart 25">
            <a:extLst>
              <a:ext uri="{FF2B5EF4-FFF2-40B4-BE49-F238E27FC236}">
                <a16:creationId xmlns:a16="http://schemas.microsoft.com/office/drawing/2014/main" id="{909493E1-C93C-355A-9BC3-79D21286D894}"/>
              </a:ext>
            </a:extLst>
          </p:cNvPr>
          <p:cNvGraphicFramePr>
            <a:graphicFrameLocks/>
          </p:cNvGraphicFramePr>
          <p:nvPr>
            <p:extLst>
              <p:ext uri="{D42A27DB-BD31-4B8C-83A1-F6EECF244321}">
                <p14:modId xmlns:p14="http://schemas.microsoft.com/office/powerpoint/2010/main" val="1972859959"/>
              </p:ext>
            </p:extLst>
          </p:nvPr>
        </p:nvGraphicFramePr>
        <p:xfrm>
          <a:off x="571500" y="1817691"/>
          <a:ext cx="4572000" cy="1704975"/>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id="{C8BEC2F7-1DE7-64F6-9F71-6FADD3C196DE}"/>
              </a:ext>
            </a:extLst>
          </p:cNvPr>
          <p:cNvSpPr txBox="1"/>
          <p:nvPr/>
        </p:nvSpPr>
        <p:spPr>
          <a:xfrm>
            <a:off x="485440" y="1160649"/>
            <a:ext cx="4687950" cy="430887"/>
          </a:xfrm>
          <a:prstGeom prst="rect">
            <a:avLst/>
          </a:prstGeom>
          <a:noFill/>
        </p:spPr>
        <p:txBody>
          <a:bodyPr wrap="square" rtlCol="0">
            <a:spAutoFit/>
          </a:bodyPr>
          <a:lstStyle/>
          <a:p>
            <a:r>
              <a:rPr lang="en-GB" sz="1300" b="1" dirty="0">
                <a:solidFill>
                  <a:schemeClr val="accent1"/>
                </a:solidFill>
                <a:latin typeface="+mj-lt"/>
              </a:rPr>
              <a:t>Sales leaders generate about 2.6 times the sales ROI of laggards..</a:t>
            </a:r>
          </a:p>
          <a:p>
            <a:endParaRPr lang="en-GB" sz="900" b="1" dirty="0">
              <a:solidFill>
                <a:schemeClr val="accent1"/>
              </a:solidFill>
              <a:latin typeface="+mj-lt"/>
            </a:endParaRPr>
          </a:p>
        </p:txBody>
      </p:sp>
      <p:cxnSp>
        <p:nvCxnSpPr>
          <p:cNvPr id="28" name="Straight Connector 27">
            <a:extLst>
              <a:ext uri="{FF2B5EF4-FFF2-40B4-BE49-F238E27FC236}">
                <a16:creationId xmlns:a16="http://schemas.microsoft.com/office/drawing/2014/main" id="{D9982AE2-93BC-18C6-B25F-20833A7305B6}"/>
              </a:ext>
            </a:extLst>
          </p:cNvPr>
          <p:cNvCxnSpPr/>
          <p:nvPr/>
        </p:nvCxnSpPr>
        <p:spPr>
          <a:xfrm>
            <a:off x="5305181" y="1079380"/>
            <a:ext cx="0" cy="487680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ECFEF30-0F24-9C97-0648-BC7C181E9A86}"/>
              </a:ext>
            </a:extLst>
          </p:cNvPr>
          <p:cNvSpPr txBox="1"/>
          <p:nvPr/>
        </p:nvSpPr>
        <p:spPr>
          <a:xfrm>
            <a:off x="571500" y="3625323"/>
            <a:ext cx="4601888" cy="2139047"/>
          </a:xfrm>
          <a:prstGeom prst="rect">
            <a:avLst/>
          </a:prstGeom>
          <a:noFill/>
        </p:spPr>
        <p:txBody>
          <a:bodyPr wrap="square" rtlCol="0">
            <a:spAutoFit/>
          </a:bodyPr>
          <a:lstStyle/>
          <a:p>
            <a:pPr>
              <a:spcAft>
                <a:spcPts val="1200"/>
              </a:spcAft>
            </a:pPr>
            <a:r>
              <a:rPr lang="en-GB" sz="1300" b="1" dirty="0">
                <a:solidFill>
                  <a:schemeClr val="accent1"/>
                </a:solidFill>
                <a:latin typeface="+mj-lt"/>
              </a:rPr>
              <a:t>…by radically offloading &amp; automating non-sales activities</a:t>
            </a:r>
          </a:p>
          <a:p>
            <a:r>
              <a:rPr lang="en-GB" sz="1100" dirty="0"/>
              <a:t>“Despite widespread availability of sales, marketing, and automation technologies, non-selling activities still consume two-thirds of the average sales team’s time. Leading B2B companies have put their foot down on such inefficiencies. While underperforming organisations weigh whether to set up shared services centres, leaders have already offloaded as much as 50 percent of non-selling tasks to these groups and are now automating aggressively within these centres and across the rest of the sales organisation—a leap that has opened up 20 percent more sales team capacity. Shared services structures and automation have helped top-quartile companies shave significant costs and improve sales productivity by as much as 30 percent.” – </a:t>
            </a:r>
            <a:r>
              <a:rPr lang="en-GB" sz="1100" i="1" dirty="0"/>
              <a:t>McKinsey, 2023</a:t>
            </a:r>
          </a:p>
        </p:txBody>
      </p:sp>
      <p:sp>
        <p:nvSpPr>
          <p:cNvPr id="30" name="Rectangle 29">
            <a:extLst>
              <a:ext uri="{FF2B5EF4-FFF2-40B4-BE49-F238E27FC236}">
                <a16:creationId xmlns:a16="http://schemas.microsoft.com/office/drawing/2014/main" id="{63FFAA0F-C99B-CFD7-719E-F00E591F2257}"/>
              </a:ext>
            </a:extLst>
          </p:cNvPr>
          <p:cNvSpPr/>
          <p:nvPr/>
        </p:nvSpPr>
        <p:spPr>
          <a:xfrm>
            <a:off x="571500" y="1677113"/>
            <a:ext cx="4537342" cy="18809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latin typeface="+mn-lt"/>
              </a:rPr>
              <a:t>Sales ROI comparison, gross margin/sales cost</a:t>
            </a:r>
          </a:p>
          <a:p>
            <a:pPr algn="ctr"/>
            <a:r>
              <a:rPr lang="en-GB" sz="1100" dirty="0">
                <a:solidFill>
                  <a:schemeClr val="tx1"/>
                </a:solidFill>
                <a:latin typeface="+mn-lt"/>
              </a:rPr>
              <a:t>(indexed to1.0 for bottom quartile)</a:t>
            </a:r>
          </a:p>
        </p:txBody>
      </p:sp>
      <p:sp>
        <p:nvSpPr>
          <p:cNvPr id="2" name="Slide Number Placeholder 1">
            <a:extLst>
              <a:ext uri="{FF2B5EF4-FFF2-40B4-BE49-F238E27FC236}">
                <a16:creationId xmlns:a16="http://schemas.microsoft.com/office/drawing/2014/main" id="{86F57617-91BA-B4F6-379E-372F1E75B3CE}"/>
              </a:ext>
            </a:extLst>
          </p:cNvPr>
          <p:cNvSpPr>
            <a:spLocks noGrp="1"/>
          </p:cNvSpPr>
          <p:nvPr>
            <p:ph type="sldNum" sz="quarter" idx="16"/>
          </p:nvPr>
        </p:nvSpPr>
        <p:spPr/>
        <p:txBody>
          <a:bodyPr/>
          <a:lstStyle/>
          <a:p>
            <a:fld id="{E31375A4-56A4-47D6-9801-1991572033F7}" type="slidenum">
              <a:rPr lang="en-GB" smtClean="0"/>
              <a:pPr/>
              <a:t>8</a:t>
            </a:fld>
            <a:endParaRPr lang="en-GB"/>
          </a:p>
        </p:txBody>
      </p:sp>
    </p:spTree>
    <p:extLst>
      <p:ext uri="{BB962C8B-B14F-4D97-AF65-F5344CB8AC3E}">
        <p14:creationId xmlns:p14="http://schemas.microsoft.com/office/powerpoint/2010/main" val="160183177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08D34-0F2B-4D04-E62D-B59F14694DFA}"/>
              </a:ext>
            </a:extLst>
          </p:cNvPr>
          <p:cNvPicPr>
            <a:picLocks noChangeAspect="1"/>
          </p:cNvPicPr>
          <p:nvPr/>
        </p:nvPicPr>
        <p:blipFill>
          <a:blip r:embed="rId2"/>
          <a:stretch>
            <a:fillRect/>
          </a:stretch>
        </p:blipFill>
        <p:spPr>
          <a:xfrm>
            <a:off x="648095" y="1681718"/>
            <a:ext cx="7229812" cy="4066769"/>
          </a:xfrm>
          <a:prstGeom prst="rect">
            <a:avLst/>
          </a:prstGeom>
          <a:ln>
            <a:solidFill>
              <a:schemeClr val="tx2"/>
            </a:solidFill>
          </a:ln>
        </p:spPr>
      </p:pic>
      <p:sp>
        <p:nvSpPr>
          <p:cNvPr id="4" name="Footer Placeholder 3">
            <a:extLst>
              <a:ext uri="{FF2B5EF4-FFF2-40B4-BE49-F238E27FC236}">
                <a16:creationId xmlns:a16="http://schemas.microsoft.com/office/drawing/2014/main" id="{CEA75FCA-B2B3-7A60-AB27-E0545A5D1F56}"/>
              </a:ext>
            </a:extLst>
          </p:cNvPr>
          <p:cNvSpPr>
            <a:spLocks noGrp="1"/>
          </p:cNvSpPr>
          <p:nvPr>
            <p:ph type="ftr" sz="quarter" idx="15"/>
          </p:nvPr>
        </p:nvSpPr>
        <p:spPr/>
        <p:txBody>
          <a:bodyPr/>
          <a:lstStyle/>
          <a:p>
            <a:r>
              <a:rPr lang="en-GB" dirty="0"/>
              <a:t>Sales Excellence and CRM Readiness</a:t>
            </a:r>
          </a:p>
        </p:txBody>
      </p:sp>
      <p:sp>
        <p:nvSpPr>
          <p:cNvPr id="6" name="Title 5">
            <a:extLst>
              <a:ext uri="{FF2B5EF4-FFF2-40B4-BE49-F238E27FC236}">
                <a16:creationId xmlns:a16="http://schemas.microsoft.com/office/drawing/2014/main" id="{17AFCDED-C341-A7A9-DCBB-CC42407481F5}"/>
              </a:ext>
            </a:extLst>
          </p:cNvPr>
          <p:cNvSpPr>
            <a:spLocks noGrp="1"/>
          </p:cNvSpPr>
          <p:nvPr>
            <p:ph type="title"/>
          </p:nvPr>
        </p:nvSpPr>
        <p:spPr/>
        <p:txBody>
          <a:bodyPr/>
          <a:lstStyle/>
          <a:p>
            <a:r>
              <a:rPr lang="en-GB" dirty="0"/>
              <a:t>Effective CRM design requires a clear sales blueprint</a:t>
            </a:r>
          </a:p>
        </p:txBody>
      </p:sp>
      <p:sp>
        <p:nvSpPr>
          <p:cNvPr id="8" name="Oval 7">
            <a:extLst>
              <a:ext uri="{FF2B5EF4-FFF2-40B4-BE49-F238E27FC236}">
                <a16:creationId xmlns:a16="http://schemas.microsoft.com/office/drawing/2014/main" id="{0E1B0F63-6323-D53C-1A1A-F926173F4416}"/>
              </a:ext>
            </a:extLst>
          </p:cNvPr>
          <p:cNvSpPr/>
          <p:nvPr/>
        </p:nvSpPr>
        <p:spPr>
          <a:xfrm>
            <a:off x="590963" y="1835184"/>
            <a:ext cx="7344076" cy="2878251"/>
          </a:xfrm>
          <a:prstGeom prst="ellipse">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p>
        </p:txBody>
      </p:sp>
      <p:sp>
        <p:nvSpPr>
          <p:cNvPr id="9" name="Arrow: Curved Left 8">
            <a:extLst>
              <a:ext uri="{FF2B5EF4-FFF2-40B4-BE49-F238E27FC236}">
                <a16:creationId xmlns:a16="http://schemas.microsoft.com/office/drawing/2014/main" id="{335E65EA-11F0-2C90-7B7E-9DCA2147FB46}"/>
              </a:ext>
            </a:extLst>
          </p:cNvPr>
          <p:cNvSpPr/>
          <p:nvPr/>
        </p:nvSpPr>
        <p:spPr>
          <a:xfrm>
            <a:off x="7614202" y="3000972"/>
            <a:ext cx="1511167" cy="2175310"/>
          </a:xfrm>
          <a:prstGeom prst="curvedLeftArrow">
            <a:avLst/>
          </a:prstGeom>
          <a:ln w="9525"/>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400" dirty="0">
              <a:solidFill>
                <a:schemeClr val="tx1"/>
              </a:solidFill>
            </a:endParaRPr>
          </a:p>
        </p:txBody>
      </p:sp>
      <p:sp>
        <p:nvSpPr>
          <p:cNvPr id="10" name="TextBox 9">
            <a:extLst>
              <a:ext uri="{FF2B5EF4-FFF2-40B4-BE49-F238E27FC236}">
                <a16:creationId xmlns:a16="http://schemas.microsoft.com/office/drawing/2014/main" id="{BFBF8AD6-80E7-F230-5432-A882A6B7A462}"/>
              </a:ext>
            </a:extLst>
          </p:cNvPr>
          <p:cNvSpPr txBox="1"/>
          <p:nvPr/>
        </p:nvSpPr>
        <p:spPr>
          <a:xfrm>
            <a:off x="9182501" y="3236107"/>
            <a:ext cx="2418536" cy="1477328"/>
          </a:xfrm>
          <a:prstGeom prst="rect">
            <a:avLst/>
          </a:prstGeom>
          <a:noFill/>
        </p:spPr>
        <p:txBody>
          <a:bodyPr wrap="square" rtlCol="0">
            <a:spAutoFit/>
          </a:bodyPr>
          <a:lstStyle/>
          <a:p>
            <a:r>
              <a:rPr lang="en-GB" dirty="0">
                <a:solidFill>
                  <a:schemeClr val="accent2"/>
                </a:solidFill>
              </a:rPr>
              <a:t>Definition of these areas informs the technology design, not the other way round!</a:t>
            </a:r>
          </a:p>
        </p:txBody>
      </p:sp>
      <p:sp>
        <p:nvSpPr>
          <p:cNvPr id="11" name="TextBox 10">
            <a:extLst>
              <a:ext uri="{FF2B5EF4-FFF2-40B4-BE49-F238E27FC236}">
                <a16:creationId xmlns:a16="http://schemas.microsoft.com/office/drawing/2014/main" id="{2C334DB1-B76E-0F8E-5345-1D9716417183}"/>
              </a:ext>
            </a:extLst>
          </p:cNvPr>
          <p:cNvSpPr txBox="1"/>
          <p:nvPr/>
        </p:nvSpPr>
        <p:spPr>
          <a:xfrm>
            <a:off x="8164818" y="1835184"/>
            <a:ext cx="3436219" cy="646331"/>
          </a:xfrm>
          <a:prstGeom prst="rect">
            <a:avLst/>
          </a:prstGeom>
          <a:noFill/>
        </p:spPr>
        <p:txBody>
          <a:bodyPr wrap="square" rtlCol="0">
            <a:spAutoFit/>
          </a:bodyPr>
          <a:lstStyle/>
          <a:p>
            <a:pPr algn="ctr"/>
            <a:r>
              <a:rPr lang="en-GB" dirty="0"/>
              <a:t>People, process then technology is our mantra</a:t>
            </a:r>
          </a:p>
        </p:txBody>
      </p:sp>
      <p:sp>
        <p:nvSpPr>
          <p:cNvPr id="3" name="Slide Number Placeholder 2">
            <a:extLst>
              <a:ext uri="{FF2B5EF4-FFF2-40B4-BE49-F238E27FC236}">
                <a16:creationId xmlns:a16="http://schemas.microsoft.com/office/drawing/2014/main" id="{D6A0091A-8D3B-E2FD-35DB-73D4CCB79D68}"/>
              </a:ext>
            </a:extLst>
          </p:cNvPr>
          <p:cNvSpPr>
            <a:spLocks noGrp="1"/>
          </p:cNvSpPr>
          <p:nvPr>
            <p:ph type="sldNum" sz="quarter" idx="16"/>
          </p:nvPr>
        </p:nvSpPr>
        <p:spPr/>
        <p:txBody>
          <a:bodyPr/>
          <a:lstStyle/>
          <a:p>
            <a:fld id="{E31375A4-56A4-47D6-9801-1991572033F7}" type="slidenum">
              <a:rPr lang="en-GB" smtClean="0"/>
              <a:pPr/>
              <a:t>9</a:t>
            </a:fld>
            <a:endParaRPr lang="en-GB"/>
          </a:p>
        </p:txBody>
      </p:sp>
    </p:spTree>
    <p:extLst>
      <p:ext uri="{BB962C8B-B14F-4D97-AF65-F5344CB8AC3E}">
        <p14:creationId xmlns:p14="http://schemas.microsoft.com/office/powerpoint/2010/main" val="3473229666"/>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luid Master 1">
  <a:themeElements>
    <a:clrScheme name="Custom 1">
      <a:dk1>
        <a:sysClr val="windowText" lastClr="000000"/>
      </a:dk1>
      <a:lt1>
        <a:sysClr val="window" lastClr="FFFFFF"/>
      </a:lt1>
      <a:dk2>
        <a:srgbClr val="0E2841"/>
      </a:dk2>
      <a:lt2>
        <a:srgbClr val="E8E8E8"/>
      </a:lt2>
      <a:accent1>
        <a:srgbClr val="18A19A"/>
      </a:accent1>
      <a:accent2>
        <a:srgbClr val="F39219"/>
      </a:accent2>
      <a:accent3>
        <a:srgbClr val="F44174"/>
      </a:accent3>
      <a:accent4>
        <a:srgbClr val="9368B7"/>
      </a:accent4>
      <a:accent5>
        <a:srgbClr val="EB612A"/>
      </a:accent5>
      <a:accent6>
        <a:srgbClr val="375AE1"/>
      </a:accent6>
      <a:hlink>
        <a:srgbClr val="467886"/>
      </a:hlink>
      <a:folHlink>
        <a:srgbClr val="96607D"/>
      </a:folHlink>
    </a:clrScheme>
    <a:fontScheme name="Custom 3">
      <a:majorFont>
        <a:latin typeface="Degular Display Light"/>
        <a:ea typeface=""/>
        <a:cs typeface=""/>
      </a:majorFont>
      <a:minorFont>
        <a:latin typeface="Degular Displ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luid Brand Master Template" id="{42200FC9-CFC6-452B-AA25-F190A984D221}" vid="{03B2B7DE-402C-4B3D-9820-7344112DB22F}"/>
    </a:ext>
  </a:extLst>
</a:theme>
</file>

<file path=ppt/theme/theme2.xml><?xml version="1.0" encoding="utf-8"?>
<a:theme xmlns:a="http://schemas.openxmlformats.org/drawingml/2006/main" name="Fluid Master 2">
  <a:themeElements>
    <a:clrScheme name="Fluid new brand theme">
      <a:dk1>
        <a:sysClr val="windowText" lastClr="000000"/>
      </a:dk1>
      <a:lt1>
        <a:sysClr val="window" lastClr="FFFFFF"/>
      </a:lt1>
      <a:dk2>
        <a:srgbClr val="0E2841"/>
      </a:dk2>
      <a:lt2>
        <a:srgbClr val="E8E8E8"/>
      </a:lt2>
      <a:accent1>
        <a:srgbClr val="18A19A"/>
      </a:accent1>
      <a:accent2>
        <a:srgbClr val="F39219"/>
      </a:accent2>
      <a:accent3>
        <a:srgbClr val="F44174"/>
      </a:accent3>
      <a:accent4>
        <a:srgbClr val="9368B7"/>
      </a:accent4>
      <a:accent5>
        <a:srgbClr val="EB612A"/>
      </a:accent5>
      <a:accent6>
        <a:srgbClr val="375AE1"/>
      </a:accent6>
      <a:hlink>
        <a:srgbClr val="467886"/>
      </a:hlink>
      <a:folHlink>
        <a:srgbClr val="96607D"/>
      </a:folHlink>
    </a:clrScheme>
    <a:fontScheme name="Custom 3">
      <a:majorFont>
        <a:latin typeface="Degular Display Light"/>
        <a:ea typeface=""/>
        <a:cs typeface=""/>
      </a:majorFont>
      <a:minorFont>
        <a:latin typeface="Degular Displ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luid Brand Master Template" id="{42200FC9-CFC6-452B-AA25-F190A984D221}" vid="{541763F5-AF95-4423-BA15-EBAA9796F7C6}"/>
    </a:ext>
  </a:extLst>
</a:theme>
</file>

<file path=ppt/theme/theme3.xml><?xml version="1.0" encoding="utf-8"?>
<a:theme xmlns:a="http://schemas.openxmlformats.org/drawingml/2006/main" name="Fluid Master 3">
  <a:themeElements>
    <a:clrScheme name="Fluid new brand theme">
      <a:dk1>
        <a:sysClr val="windowText" lastClr="000000"/>
      </a:dk1>
      <a:lt1>
        <a:sysClr val="window" lastClr="FFFFFF"/>
      </a:lt1>
      <a:dk2>
        <a:srgbClr val="0E2841"/>
      </a:dk2>
      <a:lt2>
        <a:srgbClr val="E8E8E8"/>
      </a:lt2>
      <a:accent1>
        <a:srgbClr val="18A19A"/>
      </a:accent1>
      <a:accent2>
        <a:srgbClr val="F39219"/>
      </a:accent2>
      <a:accent3>
        <a:srgbClr val="F44174"/>
      </a:accent3>
      <a:accent4>
        <a:srgbClr val="9368B7"/>
      </a:accent4>
      <a:accent5>
        <a:srgbClr val="EB612A"/>
      </a:accent5>
      <a:accent6>
        <a:srgbClr val="375AE1"/>
      </a:accent6>
      <a:hlink>
        <a:srgbClr val="467886"/>
      </a:hlink>
      <a:folHlink>
        <a:srgbClr val="96607D"/>
      </a:folHlink>
    </a:clrScheme>
    <a:fontScheme name="Custom 3">
      <a:majorFont>
        <a:latin typeface="Degular Display Light"/>
        <a:ea typeface=""/>
        <a:cs typeface=""/>
      </a:majorFont>
      <a:minorFont>
        <a:latin typeface="Degular Displ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luid Brand Master Template" id="{42200FC9-CFC6-452B-AA25-F190A984D221}" vid="{4C5DE0C9-B14E-4310-B562-C711D10A103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2F4159"/>
    </a:dk2>
    <a:lt2>
      <a:srgbClr val="FAF5ED"/>
    </a:lt2>
    <a:accent1>
      <a:srgbClr val="2F4159"/>
    </a:accent1>
    <a:accent2>
      <a:srgbClr val="F39200"/>
    </a:accent2>
    <a:accent3>
      <a:srgbClr val="6E7A8B"/>
    </a:accent3>
    <a:accent4>
      <a:srgbClr val="12A19A"/>
    </a:accent4>
    <a:accent5>
      <a:srgbClr val="7DCBCB"/>
    </a:accent5>
    <a:accent6>
      <a:srgbClr val="FFBF5E"/>
    </a:accent6>
    <a:hlink>
      <a:srgbClr val="12A19A"/>
    </a:hlink>
    <a:folHlink>
      <a:srgbClr val="12A19A"/>
    </a:folHlink>
  </a:clrScheme>
  <a:fontScheme name="Aileron">
    <a:majorFont>
      <a:latin typeface="Aileron SemiBold"/>
      <a:ea typeface=""/>
      <a:cs typeface=""/>
    </a:majorFont>
    <a:minorFont>
      <a:latin typeface="Ailero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41616CC3AD7E4694E400321D6C2BC1" ma:contentTypeVersion="13" ma:contentTypeDescription="Create a new document." ma:contentTypeScope="" ma:versionID="96b033506f65b179c085747907d290c0">
  <xsd:schema xmlns:xsd="http://www.w3.org/2001/XMLSchema" xmlns:xs="http://www.w3.org/2001/XMLSchema" xmlns:p="http://schemas.microsoft.com/office/2006/metadata/properties" xmlns:ns2="e1be9611-cc26-44a2-8545-8e2407abbe7a" xmlns:ns3="576b9a70-5668-4bf9-a38b-494030b05a4e" targetNamespace="http://schemas.microsoft.com/office/2006/metadata/properties" ma:root="true" ma:fieldsID="55c225684cd426a3826202321f038426" ns2:_="" ns3:_="">
    <xsd:import namespace="e1be9611-cc26-44a2-8545-8e2407abbe7a"/>
    <xsd:import namespace="576b9a70-5668-4bf9-a38b-494030b05a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e9611-cc26-44a2-8545-8e2407abb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a0a3547-0fba-4e9b-958f-a75b73d2e34e"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6b9a70-5668-4bf9-a38b-494030b05a4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791d850-eccf-4313-8e94-2315f689bd2f}" ma:internalName="TaxCatchAll" ma:showField="CatchAllData" ma:web="576b9a70-5668-4bf9-a38b-494030b05a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be9611-cc26-44a2-8545-8e2407abbe7a">
      <Terms xmlns="http://schemas.microsoft.com/office/infopath/2007/PartnerControls"/>
    </lcf76f155ced4ddcb4097134ff3c332f>
    <TaxCatchAll xmlns="576b9a70-5668-4bf9-a38b-494030b05a4e" xsi:nil="true"/>
  </documentManagement>
</p:properties>
</file>

<file path=customXml/itemProps1.xml><?xml version="1.0" encoding="utf-8"?>
<ds:datastoreItem xmlns:ds="http://schemas.openxmlformats.org/officeDocument/2006/customXml" ds:itemID="{99FA317A-814E-474D-8DBD-6BAFD27CC2E2}">
  <ds:schemaRefs>
    <ds:schemaRef ds:uri="http://schemas.microsoft.com/sharepoint/v3/contenttype/forms"/>
  </ds:schemaRefs>
</ds:datastoreItem>
</file>

<file path=customXml/itemProps2.xml><?xml version="1.0" encoding="utf-8"?>
<ds:datastoreItem xmlns:ds="http://schemas.openxmlformats.org/officeDocument/2006/customXml" ds:itemID="{DDFB550B-9900-4C67-8D94-7E73BDF8F8E8}"/>
</file>

<file path=customXml/itemProps3.xml><?xml version="1.0" encoding="utf-8"?>
<ds:datastoreItem xmlns:ds="http://schemas.openxmlformats.org/officeDocument/2006/customXml" ds:itemID="{28D76449-94D8-4D3A-9E95-3541DC49DB89}">
  <ds:schemaRefs>
    <ds:schemaRef ds:uri="fe727d88-2921-43d7-a8c7-3b8b5f9845f0"/>
    <ds:schemaRef ds:uri="http://schemas.microsoft.com/office/2006/documentManagement/types"/>
    <ds:schemaRef ds:uri="http://purl.org/dc/elements/1.1/"/>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2da12209-9bfc-4cad-8c52-0d217fbdf196"/>
    <ds:schemaRef ds:uri="http://purl.org/dc/terms/"/>
    <ds:schemaRef ds:uri="2929a5c4-9abd-4489-ba6b-be2c63d72263"/>
    <ds:schemaRef ds:uri="56e4d007-152b-4054-a461-9cbfad28f223"/>
    <ds:schemaRef ds:uri="711d0883-63df-457e-88f3-49c1971b8b31"/>
    <ds:schemaRef ds:uri="d7011a8c-a1d5-4389-b485-0c4a759414fd"/>
  </ds:schemaRefs>
</ds:datastoreItem>
</file>

<file path=docProps/app.xml><?xml version="1.0" encoding="utf-8"?>
<Properties xmlns="http://schemas.openxmlformats.org/officeDocument/2006/extended-properties" xmlns:vt="http://schemas.openxmlformats.org/officeDocument/2006/docPropsVTypes">
  <Template>Fluid Brand Master Template</Template>
  <TotalTime>0</TotalTime>
  <Words>3418</Words>
  <Application>Microsoft Office PowerPoint</Application>
  <PresentationFormat>Widescreen</PresentationFormat>
  <Paragraphs>396</Paragraphs>
  <Slides>18</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Aileron Light</vt:lpstr>
      <vt:lpstr>Aptos</vt:lpstr>
      <vt:lpstr>Arial</vt:lpstr>
      <vt:lpstr>Calibri</vt:lpstr>
      <vt:lpstr>Degular Display</vt:lpstr>
      <vt:lpstr>Degular Display Light</vt:lpstr>
      <vt:lpstr>Lato Light</vt:lpstr>
      <vt:lpstr>Lato Semibold</vt:lpstr>
      <vt:lpstr>Soleto</vt:lpstr>
      <vt:lpstr>Fluid Master 1</vt:lpstr>
      <vt:lpstr>Fluid Master 2</vt:lpstr>
      <vt:lpstr>Fluid Master 3</vt:lpstr>
      <vt:lpstr>Sales Excellence</vt:lpstr>
      <vt:lpstr>Transformational sales growth is about vision and execution</vt:lpstr>
      <vt:lpstr>Sales Excellence</vt:lpstr>
      <vt:lpstr>Achieving sales excellence through sales enablement</vt:lpstr>
      <vt:lpstr>The benefits of effective sales enablement strategies</vt:lpstr>
      <vt:lpstr>Sales enablement using the Fluid Sales Blueprint</vt:lpstr>
      <vt:lpstr>The Sales Blueprint </vt:lpstr>
      <vt:lpstr>The role of technology in sales excellence</vt:lpstr>
      <vt:lpstr>Effective CRM design requires a clear sales blueprint</vt:lpstr>
      <vt:lpstr>Assessing your sales capability via our sales maturity model</vt:lpstr>
      <vt:lpstr>Sales maturity assessment</vt:lpstr>
      <vt:lpstr>Execution: the Fluid approach to sales transformation</vt:lpstr>
      <vt:lpstr>Typical engagement plan for establishing a sales blueprint</vt:lpstr>
      <vt:lpstr>Fluid capabilities and roles for sales excellence programmes</vt:lpstr>
      <vt:lpstr>Sales excellence support projects Fluid can help with</vt:lpstr>
      <vt:lpstr>Sample sales excellence projects – people and process</vt:lpstr>
      <vt:lpstr>Sample sales excellence projects – technology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Gareth Murphy</dc:creator>
  <cp:lastModifiedBy>Gareth Murphy</cp:lastModifiedBy>
  <cp:revision>3</cp:revision>
  <dcterms:created xsi:type="dcterms:W3CDTF">2025-11-06T07:40:32Z</dcterms:created>
  <dcterms:modified xsi:type="dcterms:W3CDTF">2026-01-21T10:34:51Z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FeatureTags">
    <vt:lpwstr/>
  </property>
  <property fmtid="{D5CDD505-2E9C-101B-9397-08002B2CF9AE}" pid="4" name="LocalizationTags">
    <vt:lpwstr/>
  </property>
  <property fmtid="{D5CDD505-2E9C-101B-9397-08002B2CF9AE}" pid="5" name="ScenarioTags">
    <vt:lpwstr/>
  </property>
  <property fmtid="{D5CDD505-2E9C-101B-9397-08002B2CF9AE}" pid="6" name="CampaignTags">
    <vt:lpwstr/>
  </property>
  <property fmtid="{D5CDD505-2E9C-101B-9397-08002B2CF9AE}" pid="7" name="Order">
    <vt:r8>23900</vt:r8>
  </property>
  <property fmtid="{D5CDD505-2E9C-101B-9397-08002B2CF9AE}" pid="8" name="xd_Signature">
    <vt:bool>false</vt:bool>
  </property>
  <property fmtid="{D5CDD505-2E9C-101B-9397-08002B2CF9AE}" pid="9" name="xd_ProgID">
    <vt:lpwstr/>
  </property>
  <property fmtid="{D5CDD505-2E9C-101B-9397-08002B2CF9AE}" pid="10" name="TemplateUrl">
    <vt:lpwstr/>
  </property>
  <property fmtid="{D5CDD505-2E9C-101B-9397-08002B2CF9AE}" pid="11" name="ComplianceAssetId">
    <vt:lpwstr/>
  </property>
  <property fmtid="{D5CDD505-2E9C-101B-9397-08002B2CF9AE}" pid="12" name="AuthorIds_UIVersion_1024">
    <vt:lpwstr>12</vt:lpwstr>
  </property>
  <property fmtid="{D5CDD505-2E9C-101B-9397-08002B2CF9AE}" pid="13" name="AuthorIds_UIVersion_2048">
    <vt:lpwstr>12</vt:lpwstr>
  </property>
  <property fmtid="{D5CDD505-2E9C-101B-9397-08002B2CF9AE}" pid="14" name="MediaServiceImageTags">
    <vt:lpwstr/>
  </property>
  <property fmtid="{D5CDD505-2E9C-101B-9397-08002B2CF9AE}" pid="15" name="ContentTypeId">
    <vt:lpwstr>0x010100F341616CC3AD7E4694E400321D6C2BC1</vt:lpwstr>
  </property>
</Properties>
</file>